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41"/>
  </p:notesMasterIdLst>
  <p:handoutMasterIdLst>
    <p:handoutMasterId r:id="rId42"/>
  </p:handoutMasterIdLst>
  <p:sldIdLst>
    <p:sldId id="256" r:id="rId2"/>
    <p:sldId id="560" r:id="rId3"/>
    <p:sldId id="490" r:id="rId4"/>
    <p:sldId id="559" r:id="rId5"/>
    <p:sldId id="562" r:id="rId6"/>
    <p:sldId id="563" r:id="rId7"/>
    <p:sldId id="564" r:id="rId8"/>
    <p:sldId id="566" r:id="rId9"/>
    <p:sldId id="567" r:id="rId10"/>
    <p:sldId id="565" r:id="rId11"/>
    <p:sldId id="596" r:id="rId12"/>
    <p:sldId id="574" r:id="rId13"/>
    <p:sldId id="576" r:id="rId14"/>
    <p:sldId id="577" r:id="rId15"/>
    <p:sldId id="581" r:id="rId16"/>
    <p:sldId id="579" r:id="rId17"/>
    <p:sldId id="583" r:id="rId18"/>
    <p:sldId id="580" r:id="rId19"/>
    <p:sldId id="584" r:id="rId20"/>
    <p:sldId id="578" r:id="rId21"/>
    <p:sldId id="582" r:id="rId22"/>
    <p:sldId id="594" r:id="rId23"/>
    <p:sldId id="575" r:id="rId24"/>
    <p:sldId id="589" r:id="rId25"/>
    <p:sldId id="591" r:id="rId26"/>
    <p:sldId id="592" r:id="rId27"/>
    <p:sldId id="593" r:id="rId28"/>
    <p:sldId id="595" r:id="rId29"/>
    <p:sldId id="590" r:id="rId30"/>
    <p:sldId id="568" r:id="rId31"/>
    <p:sldId id="571" r:id="rId32"/>
    <p:sldId id="572" r:id="rId33"/>
    <p:sldId id="570" r:id="rId34"/>
    <p:sldId id="573" r:id="rId35"/>
    <p:sldId id="587" r:id="rId36"/>
    <p:sldId id="588" r:id="rId37"/>
    <p:sldId id="569" r:id="rId38"/>
    <p:sldId id="561" r:id="rId39"/>
    <p:sldId id="494" r:id="rId4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AFCBB-BED9-470B-96E8-21EC7A97BFB6}" v="1" dt="2023-10-23T10:45:4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8441" autoAdjust="0"/>
  </p:normalViewPr>
  <p:slideViewPr>
    <p:cSldViewPr snapToGrid="0" snapToObjects="1">
      <p:cViewPr varScale="1">
        <p:scale>
          <a:sx n="108" d="100"/>
          <a:sy n="108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910014BE-9CE9-4AB5-BFF8-2B6FCD089C94}"/>
    <pc:docChg chg="undo custSel addSld delSld modSld sldOrd">
      <pc:chgData name="Binney, Zachary Orion" userId="23b90841-6f82-4a8e-9640-99a475f9d973" providerId="ADAL" clId="{910014BE-9CE9-4AB5-BFF8-2B6FCD089C94}" dt="2021-11-08T17:12:34.686" v="4978" actId="1036"/>
      <pc:docMkLst>
        <pc:docMk/>
      </pc:docMkLst>
      <pc:sldChg chg="modSp mod">
        <pc:chgData name="Binney, Zachary Orion" userId="23b90841-6f82-4a8e-9640-99a475f9d973" providerId="ADAL" clId="{910014BE-9CE9-4AB5-BFF8-2B6FCD089C94}" dt="2021-11-02T15:41:19.309" v="10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910014BE-9CE9-4AB5-BFF8-2B6FCD089C94}" dt="2021-11-02T15:41:19.309" v="10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delSp modSp mod">
        <pc:chgData name="Binney, Zachary Orion" userId="23b90841-6f82-4a8e-9640-99a475f9d973" providerId="ADAL" clId="{910014BE-9CE9-4AB5-BFF8-2B6FCD089C94}" dt="2021-11-06T20:48:50.386" v="4156" actId="255"/>
        <pc:sldMkLst>
          <pc:docMk/>
          <pc:sldMk cId="4107364091" sldId="490"/>
        </pc:sldMkLst>
        <pc:spChg chg="del">
          <ac:chgData name="Binney, Zachary Orion" userId="23b90841-6f82-4a8e-9640-99a475f9d973" providerId="ADAL" clId="{910014BE-9CE9-4AB5-BFF8-2B6FCD089C94}" dt="2021-11-02T15:41:25.339" v="11" actId="478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910014BE-9CE9-4AB5-BFF8-2B6FCD089C94}" dt="2021-11-06T20:48:50.386" v="4156" actId="255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910014BE-9CE9-4AB5-BFF8-2B6FCD089C94}" dt="2021-11-05T21:10:18.078" v="1137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910014BE-9CE9-4AB5-BFF8-2B6FCD089C94}" dt="2021-11-05T21:10:18.078" v="1137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modSp add mod ord">
        <pc:chgData name="Binney, Zachary Orion" userId="23b90841-6f82-4a8e-9640-99a475f9d973" providerId="ADAL" clId="{910014BE-9CE9-4AB5-BFF8-2B6FCD089C94}" dt="2021-11-04T11:43:49.107" v="855"/>
        <pc:sldMkLst>
          <pc:docMk/>
          <pc:sldMk cId="4002050304" sldId="560"/>
        </pc:sldMkLst>
        <pc:spChg chg="mod">
          <ac:chgData name="Binney, Zachary Orion" userId="23b90841-6f82-4a8e-9640-99a475f9d973" providerId="ADAL" clId="{910014BE-9CE9-4AB5-BFF8-2B6FCD089C94}" dt="2021-11-04T11:06:20.415" v="212" actId="20577"/>
          <ac:spMkLst>
            <pc:docMk/>
            <pc:sldMk cId="4002050304" sldId="56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4T11:07:03.924" v="328" actId="255"/>
          <ac:spMkLst>
            <pc:docMk/>
            <pc:sldMk cId="4002050304" sldId="560"/>
            <ac:spMk id="5" creationId="{00000000-0000-0000-0000-000000000000}"/>
          </ac:spMkLst>
        </pc:spChg>
      </pc:sldChg>
      <pc:sldChg chg="modSp add del mod">
        <pc:chgData name="Binney, Zachary Orion" userId="23b90841-6f82-4a8e-9640-99a475f9d973" providerId="ADAL" clId="{910014BE-9CE9-4AB5-BFF8-2B6FCD089C94}" dt="2021-11-06T14:07:27.914" v="3508" actId="2696"/>
        <pc:sldMkLst>
          <pc:docMk/>
          <pc:sldMk cId="3188329670" sldId="561"/>
        </pc:sldMkLst>
        <pc:spChg chg="mod">
          <ac:chgData name="Binney, Zachary Orion" userId="23b90841-6f82-4a8e-9640-99a475f9d973" providerId="ADAL" clId="{910014BE-9CE9-4AB5-BFF8-2B6FCD089C94}" dt="2021-11-04T11:07:12.285" v="343" actId="20577"/>
          <ac:spMkLst>
            <pc:docMk/>
            <pc:sldMk cId="3188329670" sldId="56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09:13.570" v="1045" actId="255"/>
          <ac:spMkLst>
            <pc:docMk/>
            <pc:sldMk cId="3188329670" sldId="561"/>
            <ac:spMk id="5" creationId="{00000000-0000-0000-0000-000000000000}"/>
          </ac:spMkLst>
        </pc:spChg>
      </pc:sldChg>
      <pc:sldChg chg="addSp delSp modSp add mod modAnim">
        <pc:chgData name="Binney, Zachary Orion" userId="23b90841-6f82-4a8e-9640-99a475f9d973" providerId="ADAL" clId="{910014BE-9CE9-4AB5-BFF8-2B6FCD089C94}" dt="2021-11-05T21:18:20.130" v="1356" actId="20577"/>
        <pc:sldMkLst>
          <pc:docMk/>
          <pc:sldMk cId="3076143148" sldId="562"/>
        </pc:sldMkLst>
        <pc:spChg chg="mod">
          <ac:chgData name="Binney, Zachary Orion" userId="23b90841-6f82-4a8e-9640-99a475f9d973" providerId="ADAL" clId="{910014BE-9CE9-4AB5-BFF8-2B6FCD089C94}" dt="2021-11-05T21:18:20.130" v="1356" actId="20577"/>
          <ac:spMkLst>
            <pc:docMk/>
            <pc:sldMk cId="3076143148" sldId="562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5T21:11:08.341" v="1187" actId="478"/>
          <ac:spMkLst>
            <pc:docMk/>
            <pc:sldMk cId="3076143148" sldId="562"/>
            <ac:spMk id="4" creationId="{0A5E9DD5-375E-422D-BBEF-B03A0B702591}"/>
          </ac:spMkLst>
        </pc:spChg>
        <pc:spChg chg="mod">
          <ac:chgData name="Binney, Zachary Orion" userId="23b90841-6f82-4a8e-9640-99a475f9d973" providerId="ADAL" clId="{910014BE-9CE9-4AB5-BFF8-2B6FCD089C94}" dt="2021-11-05T21:13:58.035" v="1322" actId="20577"/>
          <ac:spMkLst>
            <pc:docMk/>
            <pc:sldMk cId="3076143148" sldId="56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5T21:12:21.565" v="1192" actId="1076"/>
          <ac:picMkLst>
            <pc:docMk/>
            <pc:sldMk cId="3076143148" sldId="562"/>
            <ac:picMk id="3" creationId="{83D72A2D-E444-40F5-9CE9-3DEC169F05F9}"/>
          </ac:picMkLst>
        </pc:picChg>
        <pc:picChg chg="add mod">
          <ac:chgData name="Binney, Zachary Orion" userId="23b90841-6f82-4a8e-9640-99a475f9d973" providerId="ADAL" clId="{910014BE-9CE9-4AB5-BFF8-2B6FCD089C94}" dt="2021-11-05T21:17:49.256" v="1327" actId="14100"/>
          <ac:picMkLst>
            <pc:docMk/>
            <pc:sldMk cId="3076143148" sldId="562"/>
            <ac:picMk id="7" creationId="{18F11F63-4DE2-44FF-9783-592D69FBDE6E}"/>
          </ac:picMkLst>
        </pc:picChg>
      </pc:sldChg>
      <pc:sldChg chg="add del">
        <pc:chgData name="Binney, Zachary Orion" userId="23b90841-6f82-4a8e-9640-99a475f9d973" providerId="ADAL" clId="{910014BE-9CE9-4AB5-BFF8-2B6FCD089C94}" dt="2021-11-05T21:18:34.089" v="1358"/>
        <pc:sldMkLst>
          <pc:docMk/>
          <pc:sldMk cId="1465621328" sldId="563"/>
        </pc:sldMkLst>
      </pc:sldChg>
      <pc:sldChg chg="addSp delSp modSp add mod modAnim">
        <pc:chgData name="Binney, Zachary Orion" userId="23b90841-6f82-4a8e-9640-99a475f9d973" providerId="ADAL" clId="{910014BE-9CE9-4AB5-BFF8-2B6FCD089C94}" dt="2021-11-08T17:12:34.686" v="4978" actId="1036"/>
        <pc:sldMkLst>
          <pc:docMk/>
          <pc:sldMk cId="2829686189" sldId="563"/>
        </pc:sldMkLst>
        <pc:spChg chg="mod">
          <ac:chgData name="Binney, Zachary Orion" userId="23b90841-6f82-4a8e-9640-99a475f9d973" providerId="ADAL" clId="{910014BE-9CE9-4AB5-BFF8-2B6FCD089C94}" dt="2021-11-05T21:18:41.783" v="1384" actId="20577"/>
          <ac:spMkLst>
            <pc:docMk/>
            <pc:sldMk cId="2829686189" sldId="563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5T21:26:46.290" v="2107" actId="21"/>
          <ac:spMkLst>
            <pc:docMk/>
            <pc:sldMk cId="2829686189" sldId="563"/>
            <ac:spMk id="4" creationId="{B0A0962A-C052-43C4-AD69-4AF130056915}"/>
          </ac:spMkLst>
        </pc:spChg>
        <pc:spChg chg="mod">
          <ac:chgData name="Binney, Zachary Orion" userId="23b90841-6f82-4a8e-9640-99a475f9d973" providerId="ADAL" clId="{910014BE-9CE9-4AB5-BFF8-2B6FCD089C94}" dt="2021-11-05T21:22:19.628" v="1662" actId="20577"/>
          <ac:spMkLst>
            <pc:docMk/>
            <pc:sldMk cId="2829686189" sldId="563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8T17:12:34.686" v="4978" actId="1036"/>
          <ac:picMkLst>
            <pc:docMk/>
            <pc:sldMk cId="2829686189" sldId="563"/>
            <ac:picMk id="3" creationId="{C19EE059-6551-4702-88CB-B728E67EBED4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5T21:41:16.899" v="2138" actId="14100"/>
        <pc:sldMkLst>
          <pc:docMk/>
          <pc:sldMk cId="2523752323" sldId="564"/>
        </pc:sldMkLst>
        <pc:spChg chg="mod">
          <ac:chgData name="Binney, Zachary Orion" userId="23b90841-6f82-4a8e-9640-99a475f9d973" providerId="ADAL" clId="{910014BE-9CE9-4AB5-BFF8-2B6FCD089C94}" dt="2021-11-05T21:23:14.429" v="1783" actId="255"/>
          <ac:spMkLst>
            <pc:docMk/>
            <pc:sldMk cId="2523752323" sldId="564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5T21:41:16.899" v="2138" actId="14100"/>
          <ac:spMkLst>
            <pc:docMk/>
            <pc:sldMk cId="2523752323" sldId="564"/>
            <ac:spMk id="6" creationId="{24DDBF68-5192-42E5-81C5-97110C9156FD}"/>
          </ac:spMkLst>
        </pc:spChg>
        <pc:picChg chg="del">
          <ac:chgData name="Binney, Zachary Orion" userId="23b90841-6f82-4a8e-9640-99a475f9d973" providerId="ADAL" clId="{910014BE-9CE9-4AB5-BFF8-2B6FCD089C94}" dt="2021-11-05T21:22:34.917" v="1664" actId="478"/>
          <ac:picMkLst>
            <pc:docMk/>
            <pc:sldMk cId="2523752323" sldId="564"/>
            <ac:picMk id="3" creationId="{C19EE059-6551-4702-88CB-B728E67EBED4}"/>
          </ac:picMkLst>
        </pc:picChg>
        <pc:picChg chg="add del mod">
          <ac:chgData name="Binney, Zachary Orion" userId="23b90841-6f82-4a8e-9640-99a475f9d973" providerId="ADAL" clId="{910014BE-9CE9-4AB5-BFF8-2B6FCD089C94}" dt="2021-11-05T21:36:28.413" v="2118" actId="478"/>
          <ac:picMkLst>
            <pc:docMk/>
            <pc:sldMk cId="2523752323" sldId="564"/>
            <ac:picMk id="7" creationId="{AC7391F5-DED2-4ABD-ACF2-74F60ACC38EF}"/>
          </ac:picMkLst>
        </pc:picChg>
        <pc:picChg chg="add mod">
          <ac:chgData name="Binney, Zachary Orion" userId="23b90841-6f82-4a8e-9640-99a475f9d973" providerId="ADAL" clId="{910014BE-9CE9-4AB5-BFF8-2B6FCD089C94}" dt="2021-11-05T21:37:31.739" v="2126" actId="1076"/>
          <ac:picMkLst>
            <pc:docMk/>
            <pc:sldMk cId="2523752323" sldId="564"/>
            <ac:picMk id="9" creationId="{90197190-3948-4196-A073-85A09E6DACAB}"/>
          </ac:picMkLst>
        </pc:picChg>
        <pc:picChg chg="add mod">
          <ac:chgData name="Binney, Zachary Orion" userId="23b90841-6f82-4a8e-9640-99a475f9d973" providerId="ADAL" clId="{910014BE-9CE9-4AB5-BFF8-2B6FCD089C94}" dt="2021-11-05T21:37:33.226" v="2127" actId="1076"/>
          <ac:picMkLst>
            <pc:docMk/>
            <pc:sldMk cId="2523752323" sldId="564"/>
            <ac:picMk id="11" creationId="{0D741F3A-6E35-4EBD-AEB1-34DD43B99293}"/>
          </ac:picMkLst>
        </pc:picChg>
        <pc:picChg chg="add mod">
          <ac:chgData name="Binney, Zachary Orion" userId="23b90841-6f82-4a8e-9640-99a475f9d973" providerId="ADAL" clId="{910014BE-9CE9-4AB5-BFF8-2B6FCD089C94}" dt="2021-11-05T21:39:49.928" v="2131" actId="1076"/>
          <ac:picMkLst>
            <pc:docMk/>
            <pc:sldMk cId="2523752323" sldId="564"/>
            <ac:picMk id="13" creationId="{4B5CA960-5FFE-4B3A-BF30-4B6828599741}"/>
          </ac:picMkLst>
        </pc:picChg>
        <pc:picChg chg="add mod">
          <ac:chgData name="Binney, Zachary Orion" userId="23b90841-6f82-4a8e-9640-99a475f9d973" providerId="ADAL" clId="{910014BE-9CE9-4AB5-BFF8-2B6FCD089C94}" dt="2021-11-05T21:41:01.043" v="2134" actId="14100"/>
          <ac:picMkLst>
            <pc:docMk/>
            <pc:sldMk cId="2523752323" sldId="564"/>
            <ac:picMk id="15" creationId="{684F50CC-43D5-432B-80DB-629DC46C970C}"/>
          </ac:picMkLst>
        </pc:picChg>
      </pc:sldChg>
      <pc:sldChg chg="addSp modSp add mod modAnim">
        <pc:chgData name="Binney, Zachary Orion" userId="23b90841-6f82-4a8e-9640-99a475f9d973" providerId="ADAL" clId="{910014BE-9CE9-4AB5-BFF8-2B6FCD089C94}" dt="2021-11-06T21:04:46.378" v="4883" actId="20577"/>
        <pc:sldMkLst>
          <pc:docMk/>
          <pc:sldMk cId="4195534182" sldId="565"/>
        </pc:sldMkLst>
        <pc:spChg chg="mod">
          <ac:chgData name="Binney, Zachary Orion" userId="23b90841-6f82-4a8e-9640-99a475f9d973" providerId="ADAL" clId="{910014BE-9CE9-4AB5-BFF8-2B6FCD089C94}" dt="2021-11-06T21:04:46.378" v="4883" actId="20577"/>
          <ac:spMkLst>
            <pc:docMk/>
            <pc:sldMk cId="4195534182" sldId="56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26:21.147" v="2095" actId="255"/>
          <ac:spMkLst>
            <pc:docMk/>
            <pc:sldMk cId="4195534182" sldId="565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5T21:35:27.002" v="2113"/>
          <ac:spMkLst>
            <pc:docMk/>
            <pc:sldMk cId="4195534182" sldId="565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5T21:34:30.603" v="2110" actId="1076"/>
          <ac:picMkLst>
            <pc:docMk/>
            <pc:sldMk cId="4195534182" sldId="565"/>
            <ac:picMk id="1026" creationId="{2FB45769-A7A9-4372-A6D8-925F2C76E36D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6T11:52:40.789" v="2239"/>
        <pc:sldMkLst>
          <pc:docMk/>
          <pc:sldMk cId="3085428387" sldId="566"/>
        </pc:sldMkLst>
        <pc:spChg chg="mod">
          <ac:chgData name="Binney, Zachary Orion" userId="23b90841-6f82-4a8e-9640-99a475f9d973" providerId="ADAL" clId="{910014BE-9CE9-4AB5-BFF8-2B6FCD089C94}" dt="2021-11-06T11:52:40.789" v="2239"/>
          <ac:spMkLst>
            <pc:docMk/>
            <pc:sldMk cId="3085428387" sldId="56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49:40.785" v="2207" actId="20577"/>
          <ac:spMkLst>
            <pc:docMk/>
            <pc:sldMk cId="3085428387" sldId="566"/>
            <ac:spMk id="6" creationId="{24DDBF68-5192-42E5-81C5-97110C9156FD}"/>
          </ac:spMkLst>
        </pc:spChg>
        <pc:picChg chg="add del mod">
          <ac:chgData name="Binney, Zachary Orion" userId="23b90841-6f82-4a8e-9640-99a475f9d973" providerId="ADAL" clId="{910014BE-9CE9-4AB5-BFF8-2B6FCD089C94}" dt="2021-11-06T11:49:13.559" v="2211" actId="22"/>
          <ac:picMkLst>
            <pc:docMk/>
            <pc:sldMk cId="3085428387" sldId="566"/>
            <ac:picMk id="4" creationId="{9A47A564-ABA3-4EA8-BEFD-5FB2BD440995}"/>
          </ac:picMkLst>
        </pc:picChg>
        <pc:picChg chg="add mod modCrop">
          <ac:chgData name="Binney, Zachary Orion" userId="23b90841-6f82-4a8e-9640-99a475f9d973" providerId="ADAL" clId="{910014BE-9CE9-4AB5-BFF8-2B6FCD089C94}" dt="2021-11-06T11:50:18.623" v="2216" actId="732"/>
          <ac:picMkLst>
            <pc:docMk/>
            <pc:sldMk cId="3085428387" sldId="566"/>
            <ac:picMk id="8" creationId="{79AA8B3F-1E98-4883-82E1-E4C4FAD3B095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9" creationId="{90197190-3948-4196-A073-85A09E6DACAB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1" creationId="{0D741F3A-6E35-4EBD-AEB1-34DD43B99293}"/>
          </ac:picMkLst>
        </pc:picChg>
        <pc:picChg chg="add del">
          <ac:chgData name="Binney, Zachary Orion" userId="23b90841-6f82-4a8e-9640-99a475f9d973" providerId="ADAL" clId="{910014BE-9CE9-4AB5-BFF8-2B6FCD089C94}" dt="2021-11-06T11:52:15.150" v="2219" actId="478"/>
          <ac:picMkLst>
            <pc:docMk/>
            <pc:sldMk cId="3085428387" sldId="566"/>
            <ac:picMk id="12" creationId="{94AB7AA0-831B-4820-A754-1A0BB9441B77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3" creationId="{4B5CA960-5FFE-4B3A-BF30-4B6828599741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5" creationId="{684F50CC-43D5-432B-80DB-629DC46C970C}"/>
          </ac:picMkLst>
        </pc:picChg>
      </pc:sldChg>
      <pc:sldChg chg="delSp modSp add mod">
        <pc:chgData name="Binney, Zachary Orion" userId="23b90841-6f82-4a8e-9640-99a475f9d973" providerId="ADAL" clId="{910014BE-9CE9-4AB5-BFF8-2B6FCD089C94}" dt="2021-11-06T20:49:12.796" v="4196" actId="1038"/>
        <pc:sldMkLst>
          <pc:docMk/>
          <pc:sldMk cId="853932673" sldId="567"/>
        </pc:sldMkLst>
        <pc:spChg chg="mod">
          <ac:chgData name="Binney, Zachary Orion" userId="23b90841-6f82-4a8e-9640-99a475f9d973" providerId="ADAL" clId="{910014BE-9CE9-4AB5-BFF8-2B6FCD089C94}" dt="2021-11-06T11:52:36.319" v="2238" actId="20577"/>
          <ac:spMkLst>
            <pc:docMk/>
            <pc:sldMk cId="853932673" sldId="567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11:52:20.621" v="2221" actId="478"/>
          <ac:picMkLst>
            <pc:docMk/>
            <pc:sldMk cId="853932673" sldId="567"/>
            <ac:picMk id="8" creationId="{79AA8B3F-1E98-4883-82E1-E4C4FAD3B095}"/>
          </ac:picMkLst>
        </pc:picChg>
        <pc:picChg chg="mod">
          <ac:chgData name="Binney, Zachary Orion" userId="23b90841-6f82-4a8e-9640-99a475f9d973" providerId="ADAL" clId="{910014BE-9CE9-4AB5-BFF8-2B6FCD089C94}" dt="2021-11-06T20:49:12.796" v="4196" actId="1038"/>
          <ac:picMkLst>
            <pc:docMk/>
            <pc:sldMk cId="853932673" sldId="567"/>
            <ac:picMk id="12" creationId="{94AB7AA0-831B-4820-A754-1A0BB9441B77}"/>
          </ac:picMkLst>
        </pc:picChg>
      </pc:sldChg>
      <pc:sldChg chg="modSp add mod ord">
        <pc:chgData name="Binney, Zachary Orion" userId="23b90841-6f82-4a8e-9640-99a475f9d973" providerId="ADAL" clId="{910014BE-9CE9-4AB5-BFF8-2B6FCD089C94}" dt="2021-11-06T11:55:37.172" v="2284"/>
        <pc:sldMkLst>
          <pc:docMk/>
          <pc:sldMk cId="2842880137" sldId="568"/>
        </pc:sldMkLst>
        <pc:spChg chg="mod">
          <ac:chgData name="Binney, Zachary Orion" userId="23b90841-6f82-4a8e-9640-99a475f9d973" providerId="ADAL" clId="{910014BE-9CE9-4AB5-BFF8-2B6FCD089C94}" dt="2021-11-06T11:55:28.801" v="2257" actId="20577"/>
          <ac:spMkLst>
            <pc:docMk/>
            <pc:sldMk cId="2842880137" sldId="568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910014BE-9CE9-4AB5-BFF8-2B6FCD089C94}" dt="2021-11-06T11:55:34.213" v="2282" actId="20577"/>
          <ac:spMkLst>
            <pc:docMk/>
            <pc:sldMk cId="2842880137" sldId="568"/>
            <ac:spMk id="3" creationId="{D45FD1A0-4B97-4BF2-B54E-9E47013EAD2D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1:55:46.894" v="2306" actId="20577"/>
        <pc:sldMkLst>
          <pc:docMk/>
          <pc:sldMk cId="549678063" sldId="569"/>
        </pc:sldMkLst>
        <pc:spChg chg="mod">
          <ac:chgData name="Binney, Zachary Orion" userId="23b90841-6f82-4a8e-9640-99a475f9d973" providerId="ADAL" clId="{910014BE-9CE9-4AB5-BFF8-2B6FCD089C94}" dt="2021-11-06T11:55:43.708" v="2305" actId="20577"/>
          <ac:spMkLst>
            <pc:docMk/>
            <pc:sldMk cId="549678063" sldId="569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910014BE-9CE9-4AB5-BFF8-2B6FCD089C94}" dt="2021-11-06T11:55:46.894" v="2306" actId="20577"/>
          <ac:spMkLst>
            <pc:docMk/>
            <pc:sldMk cId="549678063" sldId="569"/>
            <ac:spMk id="3" creationId="{D45FD1A0-4B97-4BF2-B54E-9E47013EAD2D}"/>
          </ac:spMkLst>
        </pc:spChg>
      </pc:sldChg>
      <pc:sldChg chg="addSp delSp modSp add mod ord delAnim">
        <pc:chgData name="Binney, Zachary Orion" userId="23b90841-6f82-4a8e-9640-99a475f9d973" providerId="ADAL" clId="{910014BE-9CE9-4AB5-BFF8-2B6FCD089C94}" dt="2021-11-06T12:11:47.530" v="2462"/>
        <pc:sldMkLst>
          <pc:docMk/>
          <pc:sldMk cId="2238053619" sldId="570"/>
        </pc:sldMkLst>
        <pc:spChg chg="mod">
          <ac:chgData name="Binney, Zachary Orion" userId="23b90841-6f82-4a8e-9640-99a475f9d973" providerId="ADAL" clId="{910014BE-9CE9-4AB5-BFF8-2B6FCD089C94}" dt="2021-11-06T12:05:26.414" v="2378"/>
          <ac:spMkLst>
            <pc:docMk/>
            <pc:sldMk cId="2238053619" sldId="57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1:56:09.236" v="2336" actId="14100"/>
          <ac:spMkLst>
            <pc:docMk/>
            <pc:sldMk cId="2238053619" sldId="570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12:03:04.737" v="2351" actId="20577"/>
          <ac:spMkLst>
            <pc:docMk/>
            <pc:sldMk cId="2238053619" sldId="570"/>
            <ac:spMk id="6" creationId="{7914704B-599D-4D7A-8A5F-F85DDAFE127C}"/>
          </ac:spMkLst>
        </pc:spChg>
        <pc:picChg chg="del">
          <ac:chgData name="Binney, Zachary Orion" userId="23b90841-6f82-4a8e-9640-99a475f9d973" providerId="ADAL" clId="{910014BE-9CE9-4AB5-BFF8-2B6FCD089C94}" dt="2021-11-06T11:55:59.281" v="2308" actId="478"/>
          <ac:picMkLst>
            <pc:docMk/>
            <pc:sldMk cId="2238053619" sldId="570"/>
            <ac:picMk id="3" creationId="{C19EE059-6551-4702-88CB-B728E67EBED4}"/>
          </ac:picMkLst>
        </pc:picChg>
        <pc:picChg chg="add mod">
          <ac:chgData name="Binney, Zachary Orion" userId="23b90841-6f82-4a8e-9640-99a475f9d973" providerId="ADAL" clId="{910014BE-9CE9-4AB5-BFF8-2B6FCD089C94}" dt="2021-11-06T12:02:49.325" v="2341" actId="1076"/>
          <ac:picMkLst>
            <pc:docMk/>
            <pc:sldMk cId="2238053619" sldId="570"/>
            <ac:picMk id="2050" creationId="{54CB9298-5990-4AC6-AC8E-4FA69E97DA6D}"/>
          </ac:picMkLst>
        </pc:picChg>
      </pc:sldChg>
      <pc:sldChg chg="addSp delSp modSp add mod modAnim">
        <pc:chgData name="Binney, Zachary Orion" userId="23b90841-6f82-4a8e-9640-99a475f9d973" providerId="ADAL" clId="{910014BE-9CE9-4AB5-BFF8-2B6FCD089C94}" dt="2021-11-06T12:11:04.872" v="2451" actId="478"/>
        <pc:sldMkLst>
          <pc:docMk/>
          <pc:sldMk cId="1203843663" sldId="571"/>
        </pc:sldMkLst>
        <pc:spChg chg="mod">
          <ac:chgData name="Binney, Zachary Orion" userId="23b90841-6f82-4a8e-9640-99a475f9d973" providerId="ADAL" clId="{910014BE-9CE9-4AB5-BFF8-2B6FCD089C94}" dt="2021-11-06T12:05:17.057" v="2377" actId="20577"/>
          <ac:spMkLst>
            <pc:docMk/>
            <pc:sldMk cId="1203843663" sldId="57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2:09:32.663" v="2447" actId="20577"/>
          <ac:spMkLst>
            <pc:docMk/>
            <pc:sldMk cId="1203843663" sldId="571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12:03:16.095" v="2353" actId="478"/>
          <ac:picMkLst>
            <pc:docMk/>
            <pc:sldMk cId="1203843663" sldId="571"/>
            <ac:picMk id="2050" creationId="{54CB9298-5990-4AC6-AC8E-4FA69E97DA6D}"/>
          </ac:picMkLst>
        </pc:picChg>
        <pc:picChg chg="add mod">
          <ac:chgData name="Binney, Zachary Orion" userId="23b90841-6f82-4a8e-9640-99a475f9d973" providerId="ADAL" clId="{910014BE-9CE9-4AB5-BFF8-2B6FCD089C94}" dt="2021-11-06T12:05:11.418" v="2358" actId="14100"/>
          <ac:picMkLst>
            <pc:docMk/>
            <pc:sldMk cId="1203843663" sldId="571"/>
            <ac:picMk id="3074" creationId="{F724376F-62B6-464C-A528-F2F80BE94046}"/>
          </ac:picMkLst>
        </pc:picChg>
        <pc:picChg chg="add del">
          <ac:chgData name="Binney, Zachary Orion" userId="23b90841-6f82-4a8e-9640-99a475f9d973" providerId="ADAL" clId="{910014BE-9CE9-4AB5-BFF8-2B6FCD089C94}" dt="2021-11-06T12:11:04.872" v="2451" actId="478"/>
          <ac:picMkLst>
            <pc:docMk/>
            <pc:sldMk cId="1203843663" sldId="571"/>
            <ac:picMk id="3076" creationId="{875EB707-5D8D-48FD-BE44-74312A73058D}"/>
          </ac:picMkLst>
        </pc:picChg>
      </pc:sldChg>
      <pc:sldChg chg="addSp delSp modSp add mod modAnim">
        <pc:chgData name="Binney, Zachary Orion" userId="23b90841-6f82-4a8e-9640-99a475f9d973" providerId="ADAL" clId="{910014BE-9CE9-4AB5-BFF8-2B6FCD089C94}" dt="2021-11-06T12:09:24.767" v="2433"/>
        <pc:sldMkLst>
          <pc:docMk/>
          <pc:sldMk cId="3853207611" sldId="572"/>
        </pc:sldMkLst>
        <pc:spChg chg="mod">
          <ac:chgData name="Binney, Zachary Orion" userId="23b90841-6f82-4a8e-9640-99a475f9d973" providerId="ADAL" clId="{910014BE-9CE9-4AB5-BFF8-2B6FCD089C94}" dt="2021-11-06T12:08:35.113" v="2427" actId="20577"/>
          <ac:spMkLst>
            <pc:docMk/>
            <pc:sldMk cId="3853207611" sldId="57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2:09:16.444" v="2432" actId="1076"/>
          <ac:picMkLst>
            <pc:docMk/>
            <pc:sldMk cId="3853207611" sldId="572"/>
            <ac:picMk id="4" creationId="{22CB2303-A63A-448F-8E1D-84B002952904}"/>
          </ac:picMkLst>
        </pc:picChg>
        <pc:picChg chg="del">
          <ac:chgData name="Binney, Zachary Orion" userId="23b90841-6f82-4a8e-9640-99a475f9d973" providerId="ADAL" clId="{910014BE-9CE9-4AB5-BFF8-2B6FCD089C94}" dt="2021-11-06T12:08:37.468" v="2428" actId="478"/>
          <ac:picMkLst>
            <pc:docMk/>
            <pc:sldMk cId="3853207611" sldId="572"/>
            <ac:picMk id="3074" creationId="{F724376F-62B6-464C-A528-F2F80BE94046}"/>
          </ac:picMkLst>
        </pc:picChg>
      </pc:sldChg>
      <pc:sldChg chg="addSp delSp modSp add mod ord delAnim">
        <pc:chgData name="Binney, Zachary Orion" userId="23b90841-6f82-4a8e-9640-99a475f9d973" providerId="ADAL" clId="{910014BE-9CE9-4AB5-BFF8-2B6FCD089C94}" dt="2021-11-06T12:11:44.408" v="2460"/>
        <pc:sldMkLst>
          <pc:docMk/>
          <pc:sldMk cId="2480094147" sldId="573"/>
        </pc:sldMkLst>
        <pc:spChg chg="add del mod">
          <ac:chgData name="Binney, Zachary Orion" userId="23b90841-6f82-4a8e-9640-99a475f9d973" providerId="ADAL" clId="{910014BE-9CE9-4AB5-BFF8-2B6FCD089C94}" dt="2021-11-06T12:11:29.874" v="2457"/>
          <ac:spMkLst>
            <pc:docMk/>
            <pc:sldMk cId="2480094147" sldId="573"/>
            <ac:spMk id="4" creationId="{3024FB6F-8A67-4961-B824-C29EBAD7A105}"/>
          </ac:spMkLst>
        </pc:spChg>
        <pc:spChg chg="del">
          <ac:chgData name="Binney, Zachary Orion" userId="23b90841-6f82-4a8e-9640-99a475f9d973" providerId="ADAL" clId="{910014BE-9CE9-4AB5-BFF8-2B6FCD089C94}" dt="2021-11-06T12:11:24.924" v="2455" actId="478"/>
          <ac:spMkLst>
            <pc:docMk/>
            <pc:sldMk cId="2480094147" sldId="573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2:11:35.024" v="2458" actId="14100"/>
          <ac:picMkLst>
            <pc:docMk/>
            <pc:sldMk cId="2480094147" sldId="573"/>
            <ac:picMk id="9" creationId="{785E4A8C-7F50-4246-957F-D616C6CD67C7}"/>
          </ac:picMkLst>
        </pc:picChg>
        <pc:picChg chg="del">
          <ac:chgData name="Binney, Zachary Orion" userId="23b90841-6f82-4a8e-9640-99a475f9d973" providerId="ADAL" clId="{910014BE-9CE9-4AB5-BFF8-2B6FCD089C94}" dt="2021-11-06T12:11:12.980" v="2452" actId="478"/>
          <ac:picMkLst>
            <pc:docMk/>
            <pc:sldMk cId="2480094147" sldId="573"/>
            <ac:picMk id="3074" creationId="{F724376F-62B6-464C-A528-F2F80BE94046}"/>
          </ac:picMkLst>
        </pc:picChg>
        <pc:picChg chg="del mod">
          <ac:chgData name="Binney, Zachary Orion" userId="23b90841-6f82-4a8e-9640-99a475f9d973" providerId="ADAL" clId="{910014BE-9CE9-4AB5-BFF8-2B6FCD089C94}" dt="2021-11-06T12:11:28.647" v="2456" actId="21"/>
          <ac:picMkLst>
            <pc:docMk/>
            <pc:sldMk cId="2480094147" sldId="573"/>
            <ac:picMk id="3076" creationId="{875EB707-5D8D-48FD-BE44-74312A73058D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12:12:01.745" v="2490" actId="20577"/>
        <pc:sldMkLst>
          <pc:docMk/>
          <pc:sldMk cId="3338990708" sldId="574"/>
        </pc:sldMkLst>
        <pc:spChg chg="mod">
          <ac:chgData name="Binney, Zachary Orion" userId="23b90841-6f82-4a8e-9640-99a475f9d973" providerId="ADAL" clId="{910014BE-9CE9-4AB5-BFF8-2B6FCD089C94}" dt="2021-11-06T12:12:01.745" v="2490" actId="20577"/>
          <ac:spMkLst>
            <pc:docMk/>
            <pc:sldMk cId="3338990708" sldId="574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2:12:46.242" v="2573" actId="20577"/>
        <pc:sldMkLst>
          <pc:docMk/>
          <pc:sldMk cId="546716235" sldId="575"/>
        </pc:sldMkLst>
        <pc:spChg chg="mod">
          <ac:chgData name="Binney, Zachary Orion" userId="23b90841-6f82-4a8e-9640-99a475f9d973" providerId="ADAL" clId="{910014BE-9CE9-4AB5-BFF8-2B6FCD089C94}" dt="2021-11-06T12:12:46.242" v="2573" actId="20577"/>
          <ac:spMkLst>
            <pc:docMk/>
            <pc:sldMk cId="546716235" sldId="575"/>
            <ac:spMk id="2" creationId="{C69D7D37-6ED5-49EC-A4E2-80F0F01C8DC8}"/>
          </ac:spMkLst>
        </pc:spChg>
      </pc:sldChg>
      <pc:sldChg chg="addSp delSp modSp add mod modAnim">
        <pc:chgData name="Binney, Zachary Orion" userId="23b90841-6f82-4a8e-9640-99a475f9d973" providerId="ADAL" clId="{910014BE-9CE9-4AB5-BFF8-2B6FCD089C94}" dt="2021-11-06T13:00:34.049" v="2925"/>
        <pc:sldMkLst>
          <pc:docMk/>
          <pc:sldMk cId="404748874" sldId="576"/>
        </pc:sldMkLst>
        <pc:spChg chg="mod">
          <ac:chgData name="Binney, Zachary Orion" userId="23b90841-6f82-4a8e-9640-99a475f9d973" providerId="ADAL" clId="{910014BE-9CE9-4AB5-BFF8-2B6FCD089C94}" dt="2021-11-06T12:18:25.081" v="2585" actId="20577"/>
          <ac:spMkLst>
            <pc:docMk/>
            <pc:sldMk cId="404748874" sldId="57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0:23.283" v="2922" actId="20577"/>
          <ac:spMkLst>
            <pc:docMk/>
            <pc:sldMk cId="404748874" sldId="57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2:30:36.554" v="2758"/>
          <ac:spMkLst>
            <pc:docMk/>
            <pc:sldMk cId="404748874" sldId="576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6T13:00:27.451" v="2923" actId="1076"/>
          <ac:picMkLst>
            <pc:docMk/>
            <pc:sldMk cId="404748874" sldId="576"/>
            <ac:picMk id="4" creationId="{5F550B9F-EA8E-45CF-990C-1570081FB043}"/>
          </ac:picMkLst>
        </pc:picChg>
        <pc:picChg chg="add del">
          <ac:chgData name="Binney, Zachary Orion" userId="23b90841-6f82-4a8e-9640-99a475f9d973" providerId="ADAL" clId="{910014BE-9CE9-4AB5-BFF8-2B6FCD089C94}" dt="2021-11-06T12:59:17.966" v="2761" actId="478"/>
          <ac:picMkLst>
            <pc:docMk/>
            <pc:sldMk cId="404748874" sldId="576"/>
            <ac:picMk id="8" creationId="{F435BC7C-D2F8-4907-9C29-97A9DD875D09}"/>
          </ac:picMkLst>
        </pc:picChg>
        <pc:picChg chg="del">
          <ac:chgData name="Binney, Zachary Orion" userId="23b90841-6f82-4a8e-9640-99a475f9d973" providerId="ADAL" clId="{910014BE-9CE9-4AB5-BFF8-2B6FCD089C94}" dt="2021-11-06T12:18:16.367" v="2575" actId="478"/>
          <ac:picMkLst>
            <pc:docMk/>
            <pc:sldMk cId="404748874" sldId="576"/>
            <ac:picMk id="1026" creationId="{2FB45769-A7A9-4372-A6D8-925F2C76E36D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6T13:05:50.128" v="3291"/>
        <pc:sldMkLst>
          <pc:docMk/>
          <pc:sldMk cId="2000386063" sldId="577"/>
        </pc:sldMkLst>
        <pc:spChg chg="mod">
          <ac:chgData name="Binney, Zachary Orion" userId="23b90841-6f82-4a8e-9640-99a475f9d973" providerId="ADAL" clId="{910014BE-9CE9-4AB5-BFF8-2B6FCD089C94}" dt="2021-11-06T13:05:37.344" v="3287" actId="20577"/>
          <ac:spMkLst>
            <pc:docMk/>
            <pc:sldMk cId="2000386063" sldId="577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2:06.965" v="2937"/>
          <ac:spMkLst>
            <pc:docMk/>
            <pc:sldMk cId="2000386063" sldId="577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00:50.933" v="2928" actId="478"/>
          <ac:picMkLst>
            <pc:docMk/>
            <pc:sldMk cId="2000386063" sldId="577"/>
            <ac:picMk id="4" creationId="{5F550B9F-EA8E-45CF-990C-1570081FB043}"/>
          </ac:picMkLst>
        </pc:picChg>
        <pc:picChg chg="add mod">
          <ac:chgData name="Binney, Zachary Orion" userId="23b90841-6f82-4a8e-9640-99a475f9d973" providerId="ADAL" clId="{910014BE-9CE9-4AB5-BFF8-2B6FCD089C94}" dt="2021-11-06T13:05:24.135" v="3272" actId="1035"/>
          <ac:picMkLst>
            <pc:docMk/>
            <pc:sldMk cId="2000386063" sldId="577"/>
            <ac:picMk id="7" creationId="{32673078-5645-4230-83CC-629CAA60CC28}"/>
          </ac:picMkLst>
        </pc:picChg>
        <pc:picChg chg="del mod">
          <ac:chgData name="Binney, Zachary Orion" userId="23b90841-6f82-4a8e-9640-99a475f9d973" providerId="ADAL" clId="{910014BE-9CE9-4AB5-BFF8-2B6FCD089C94}" dt="2021-11-06T13:01:18.923" v="2933" actId="478"/>
          <ac:picMkLst>
            <pc:docMk/>
            <pc:sldMk cId="2000386063" sldId="577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05:24.135" v="3272" actId="1035"/>
          <ac:picMkLst>
            <pc:docMk/>
            <pc:sldMk cId="2000386063" sldId="577"/>
            <ac:picMk id="10" creationId="{84042191-06AD-4672-8B02-47882E30E04C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0:52:57.810" v="4208" actId="20577"/>
        <pc:sldMkLst>
          <pc:docMk/>
          <pc:sldMk cId="86004313" sldId="578"/>
        </pc:sldMkLst>
        <pc:spChg chg="mod">
          <ac:chgData name="Binney, Zachary Orion" userId="23b90841-6f82-4a8e-9640-99a475f9d973" providerId="ADAL" clId="{910014BE-9CE9-4AB5-BFF8-2B6FCD089C94}" dt="2021-11-06T20:52:57.810" v="4208" actId="20577"/>
          <ac:spMkLst>
            <pc:docMk/>
            <pc:sldMk cId="86004313" sldId="578"/>
            <ac:spMk id="2" creationId="{00000000-0000-0000-0000-000000000000}"/>
          </ac:spMkLst>
        </pc:spChg>
      </pc:sldChg>
      <pc:sldChg chg="addSp delSp modSp add del mod ord">
        <pc:chgData name="Binney, Zachary Orion" userId="23b90841-6f82-4a8e-9640-99a475f9d973" providerId="ADAL" clId="{910014BE-9CE9-4AB5-BFF8-2B6FCD089C94}" dt="2021-11-06T20:52:49.168" v="4197" actId="2696"/>
        <pc:sldMkLst>
          <pc:docMk/>
          <pc:sldMk cId="359286263" sldId="578"/>
        </pc:sldMkLst>
        <pc:spChg chg="mod">
          <ac:chgData name="Binney, Zachary Orion" userId="23b90841-6f82-4a8e-9640-99a475f9d973" providerId="ADAL" clId="{910014BE-9CE9-4AB5-BFF8-2B6FCD089C94}" dt="2021-11-06T13:04:51.997" v="3190" actId="20577"/>
          <ac:spMkLst>
            <pc:docMk/>
            <pc:sldMk cId="359286263" sldId="57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5:53.745" v="3368" actId="20577"/>
          <ac:spMkLst>
            <pc:docMk/>
            <pc:sldMk cId="359286263" sldId="578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6:38.022" v="3369"/>
          <ac:spMkLst>
            <pc:docMk/>
            <pc:sldMk cId="359286263" sldId="578"/>
            <ac:spMk id="6" creationId="{12D14C56-9CEA-4E22-97D2-6F882DC50C7A}"/>
          </ac:spMkLst>
        </pc:spChg>
        <pc:picChg chg="add del mod">
          <ac:chgData name="Binney, Zachary Orion" userId="23b90841-6f82-4a8e-9640-99a475f9d973" providerId="ADAL" clId="{910014BE-9CE9-4AB5-BFF8-2B6FCD089C94}" dt="2021-11-06T13:35:42.629" v="3331" actId="478"/>
          <ac:picMkLst>
            <pc:docMk/>
            <pc:sldMk cId="359286263" sldId="578"/>
            <ac:picMk id="4" creationId="{6E1867E4-4D5C-4144-9DAF-6BFC8EFEBECF}"/>
          </ac:picMkLst>
        </pc:picChg>
        <pc:picChg chg="del">
          <ac:chgData name="Binney, Zachary Orion" userId="23b90841-6f82-4a8e-9640-99a475f9d973" providerId="ADAL" clId="{910014BE-9CE9-4AB5-BFF8-2B6FCD089C94}" dt="2021-11-06T13:04:06.155" v="3157" actId="478"/>
          <ac:picMkLst>
            <pc:docMk/>
            <pc:sldMk cId="359286263" sldId="578"/>
            <ac:picMk id="7" creationId="{32673078-5645-4230-83CC-629CAA60CC28}"/>
          </ac:picMkLst>
        </pc:picChg>
        <pc:picChg chg="del mod">
          <ac:chgData name="Binney, Zachary Orion" userId="23b90841-6f82-4a8e-9640-99a475f9d973" providerId="ADAL" clId="{910014BE-9CE9-4AB5-BFF8-2B6FCD089C94}" dt="2021-11-06T13:35:42.629" v="3331" actId="478"/>
          <ac:picMkLst>
            <pc:docMk/>
            <pc:sldMk cId="359286263" sldId="578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35:44.559" v="3332" actId="1076"/>
          <ac:picMkLst>
            <pc:docMk/>
            <pc:sldMk cId="359286263" sldId="578"/>
            <ac:picMk id="10" creationId="{142362AA-1A91-4C35-815B-90D8BD9B142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34:22" v="3324" actId="1076"/>
        <pc:sldMkLst>
          <pc:docMk/>
          <pc:sldMk cId="3895814728" sldId="579"/>
        </pc:sldMkLst>
        <pc:spChg chg="mod">
          <ac:chgData name="Binney, Zachary Orion" userId="23b90841-6f82-4a8e-9640-99a475f9d973" providerId="ADAL" clId="{910014BE-9CE9-4AB5-BFF8-2B6FCD089C94}" dt="2021-11-06T13:05:59.140" v="3296" actId="20577"/>
          <ac:spMkLst>
            <pc:docMk/>
            <pc:sldMk cId="3895814728" sldId="57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6:05.506" v="3312" actId="20577"/>
          <ac:spMkLst>
            <pc:docMk/>
            <pc:sldMk cId="3895814728" sldId="579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4:22" v="3324" actId="1076"/>
          <ac:spMkLst>
            <pc:docMk/>
            <pc:sldMk cId="3895814728" sldId="579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06:08.709" v="3313" actId="478"/>
          <ac:picMkLst>
            <pc:docMk/>
            <pc:sldMk cId="3895814728" sldId="579"/>
            <ac:picMk id="4" creationId="{6E1867E4-4D5C-4144-9DAF-6BFC8EFEBECF}"/>
          </ac:picMkLst>
        </pc:picChg>
        <pc:picChg chg="del">
          <ac:chgData name="Binney, Zachary Orion" userId="23b90841-6f82-4a8e-9640-99a475f9d973" providerId="ADAL" clId="{910014BE-9CE9-4AB5-BFF8-2B6FCD089C94}" dt="2021-11-06T13:06:08.709" v="3313" actId="478"/>
          <ac:picMkLst>
            <pc:docMk/>
            <pc:sldMk cId="3895814728" sldId="579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34:18.360" v="3323" actId="1076"/>
          <ac:picMkLst>
            <pc:docMk/>
            <pc:sldMk cId="3895814728" sldId="579"/>
            <ac:picMk id="5122" creationId="{9545D4C2-BCF1-4651-A1AA-ABE5A7E78A0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47:15.340" v="3435" actId="478"/>
        <pc:sldMkLst>
          <pc:docMk/>
          <pc:sldMk cId="1944859589" sldId="580"/>
        </pc:sldMkLst>
        <pc:spChg chg="mod">
          <ac:chgData name="Binney, Zachary Orion" userId="23b90841-6f82-4a8e-9640-99a475f9d973" providerId="ADAL" clId="{910014BE-9CE9-4AB5-BFF8-2B6FCD089C94}" dt="2021-11-06T13:38:38.736" v="3402"/>
          <ac:spMkLst>
            <pc:docMk/>
            <pc:sldMk cId="1944859589" sldId="580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38:18.837" v="3400" actId="478"/>
          <ac:picMkLst>
            <pc:docMk/>
            <pc:sldMk cId="1944859589" sldId="580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13:38:21.359" v="3401" actId="1076"/>
          <ac:picMkLst>
            <pc:docMk/>
            <pc:sldMk cId="1944859589" sldId="580"/>
            <ac:picMk id="12290" creationId="{B2A29A1D-83AC-4516-B291-FEB4E43AF47B}"/>
          </ac:picMkLst>
        </pc:picChg>
        <pc:picChg chg="add del">
          <ac:chgData name="Binney, Zachary Orion" userId="23b90841-6f82-4a8e-9640-99a475f9d973" providerId="ADAL" clId="{910014BE-9CE9-4AB5-BFF8-2B6FCD089C94}" dt="2021-11-06T13:40:45.249" v="3406" actId="21"/>
          <ac:picMkLst>
            <pc:docMk/>
            <pc:sldMk cId="1944859589" sldId="580"/>
            <ac:picMk id="12292" creationId="{436535DA-36A7-4B1F-827B-7FB8CD7C833D}"/>
          </ac:picMkLst>
        </pc:picChg>
        <pc:picChg chg="add del">
          <ac:chgData name="Binney, Zachary Orion" userId="23b90841-6f82-4a8e-9640-99a475f9d973" providerId="ADAL" clId="{910014BE-9CE9-4AB5-BFF8-2B6FCD089C94}" dt="2021-11-06T13:47:15.340" v="3435" actId="478"/>
          <ac:picMkLst>
            <pc:docMk/>
            <pc:sldMk cId="1944859589" sldId="580"/>
            <ac:picMk id="12294" creationId="{CE49BF60-08F3-402F-BE0C-871A8119A37D}"/>
          </ac:picMkLst>
        </pc:picChg>
      </pc:sldChg>
      <pc:sldChg chg="delSp add mod">
        <pc:chgData name="Binney, Zachary Orion" userId="23b90841-6f82-4a8e-9640-99a475f9d973" providerId="ADAL" clId="{910014BE-9CE9-4AB5-BFF8-2B6FCD089C94}" dt="2021-11-06T13:35:36.981" v="3328" actId="478"/>
        <pc:sldMkLst>
          <pc:docMk/>
          <pc:sldMk cId="82384200" sldId="581"/>
        </pc:sldMkLst>
        <pc:picChg chg="del">
          <ac:chgData name="Binney, Zachary Orion" userId="23b90841-6f82-4a8e-9640-99a475f9d973" providerId="ADAL" clId="{910014BE-9CE9-4AB5-BFF8-2B6FCD089C94}" dt="2021-11-06T13:35:36.981" v="3328" actId="478"/>
          <ac:picMkLst>
            <pc:docMk/>
            <pc:sldMk cId="82384200" sldId="581"/>
            <ac:picMk id="10" creationId="{142362AA-1A91-4C35-815B-90D8BD9B1429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0:53:03.104" v="4218" actId="20577"/>
        <pc:sldMkLst>
          <pc:docMk/>
          <pc:sldMk cId="106066423" sldId="582"/>
        </pc:sldMkLst>
        <pc:spChg chg="mod">
          <ac:chgData name="Binney, Zachary Orion" userId="23b90841-6f82-4a8e-9640-99a475f9d973" providerId="ADAL" clId="{910014BE-9CE9-4AB5-BFF8-2B6FCD089C94}" dt="2021-11-06T20:53:03.104" v="4218" actId="20577"/>
          <ac:spMkLst>
            <pc:docMk/>
            <pc:sldMk cId="106066423" sldId="582"/>
            <ac:spMk id="2" creationId="{00000000-0000-0000-0000-000000000000}"/>
          </ac:spMkLst>
        </pc:spChg>
      </pc:sldChg>
      <pc:sldChg chg="addSp delSp modSp add del mod">
        <pc:chgData name="Binney, Zachary Orion" userId="23b90841-6f82-4a8e-9640-99a475f9d973" providerId="ADAL" clId="{910014BE-9CE9-4AB5-BFF8-2B6FCD089C94}" dt="2021-11-06T20:52:49.168" v="4197" actId="2696"/>
        <pc:sldMkLst>
          <pc:docMk/>
          <pc:sldMk cId="654149669" sldId="582"/>
        </pc:sldMkLst>
        <pc:spChg chg="mod">
          <ac:chgData name="Binney, Zachary Orion" userId="23b90841-6f82-4a8e-9640-99a475f9d973" providerId="ADAL" clId="{910014BE-9CE9-4AB5-BFF8-2B6FCD089C94}" dt="2021-11-06T13:37:53.646" v="3397" actId="5793"/>
          <ac:spMkLst>
            <pc:docMk/>
            <pc:sldMk cId="654149669" sldId="58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3:37:47.455" v="3375" actId="1076"/>
          <ac:picMkLst>
            <pc:docMk/>
            <pc:sldMk cId="654149669" sldId="582"/>
            <ac:picMk id="4" creationId="{3D7857C5-B16C-4B5A-9DA6-9783B1822792}"/>
          </ac:picMkLst>
        </pc:picChg>
        <pc:picChg chg="del">
          <ac:chgData name="Binney, Zachary Orion" userId="23b90841-6f82-4a8e-9640-99a475f9d973" providerId="ADAL" clId="{910014BE-9CE9-4AB5-BFF8-2B6FCD089C94}" dt="2021-11-06T13:37:43.737" v="3373" actId="478"/>
          <ac:picMkLst>
            <pc:docMk/>
            <pc:sldMk cId="654149669" sldId="582"/>
            <ac:picMk id="10" creationId="{142362AA-1A91-4C35-815B-90D8BD9B142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41:50.843" v="3432" actId="20577"/>
        <pc:sldMkLst>
          <pc:docMk/>
          <pc:sldMk cId="1014907653" sldId="583"/>
        </pc:sldMkLst>
        <pc:spChg chg="mod">
          <ac:chgData name="Binney, Zachary Orion" userId="23b90841-6f82-4a8e-9640-99a475f9d973" providerId="ADAL" clId="{910014BE-9CE9-4AB5-BFF8-2B6FCD089C94}" dt="2021-11-06T13:41:50.843" v="3432" actId="20577"/>
          <ac:spMkLst>
            <pc:docMk/>
            <pc:sldMk cId="1014907653" sldId="583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6T13:41:37.847" v="3418" actId="1076"/>
          <ac:picMkLst>
            <pc:docMk/>
            <pc:sldMk cId="1014907653" sldId="583"/>
            <ac:picMk id="7" creationId="{3F31280E-2AEF-4121-B32D-8CBB4A40BCC0}"/>
          </ac:picMkLst>
        </pc:picChg>
        <pc:picChg chg="del">
          <ac:chgData name="Binney, Zachary Orion" userId="23b90841-6f82-4a8e-9640-99a475f9d973" providerId="ADAL" clId="{910014BE-9CE9-4AB5-BFF8-2B6FCD089C94}" dt="2021-11-06T13:40:43.121" v="3405" actId="478"/>
          <ac:picMkLst>
            <pc:docMk/>
            <pc:sldMk cId="1014907653" sldId="583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13:41:39.039" v="3419" actId="1076"/>
          <ac:picMkLst>
            <pc:docMk/>
            <pc:sldMk cId="1014907653" sldId="583"/>
            <ac:picMk id="13314" creationId="{BD2C4EA3-AE3B-46A2-85A4-2903B5B0C2AB}"/>
          </ac:picMkLst>
        </pc:picChg>
      </pc:sldChg>
      <pc:sldChg chg="delSp modSp add mod">
        <pc:chgData name="Binney, Zachary Orion" userId="23b90841-6f82-4a8e-9640-99a475f9d973" providerId="ADAL" clId="{910014BE-9CE9-4AB5-BFF8-2B6FCD089C94}" dt="2021-11-06T13:47:53.937" v="3506"/>
        <pc:sldMkLst>
          <pc:docMk/>
          <pc:sldMk cId="4148189138" sldId="584"/>
        </pc:sldMkLst>
        <pc:spChg chg="mod">
          <ac:chgData name="Binney, Zachary Orion" userId="23b90841-6f82-4a8e-9640-99a475f9d973" providerId="ADAL" clId="{910014BE-9CE9-4AB5-BFF8-2B6FCD089C94}" dt="2021-11-06T13:47:46.648" v="3504" actId="20577"/>
          <ac:spMkLst>
            <pc:docMk/>
            <pc:sldMk cId="4148189138" sldId="584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47:53.937" v="3506"/>
          <ac:spMkLst>
            <pc:docMk/>
            <pc:sldMk cId="4148189138" sldId="584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47:21.478" v="3437" actId="478"/>
          <ac:picMkLst>
            <pc:docMk/>
            <pc:sldMk cId="4148189138" sldId="584"/>
            <ac:picMk id="12290" creationId="{B2A29A1D-83AC-4516-B291-FEB4E43AF47B}"/>
          </ac:picMkLst>
        </pc:picChg>
        <pc:picChg chg="mod">
          <ac:chgData name="Binney, Zachary Orion" userId="23b90841-6f82-4a8e-9640-99a475f9d973" providerId="ADAL" clId="{910014BE-9CE9-4AB5-BFF8-2B6FCD089C94}" dt="2021-11-06T13:47:48.718" v="3505" actId="1076"/>
          <ac:picMkLst>
            <pc:docMk/>
            <pc:sldMk cId="4148189138" sldId="584"/>
            <ac:picMk id="12294" creationId="{CE49BF60-08F3-402F-BE0C-871A8119A37D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14:07:48.272" v="3573" actId="20577"/>
        <pc:sldMkLst>
          <pc:docMk/>
          <pc:sldMk cId="2208685690" sldId="585"/>
        </pc:sldMkLst>
        <pc:spChg chg="mod">
          <ac:chgData name="Binney, Zachary Orion" userId="23b90841-6f82-4a8e-9640-99a475f9d973" providerId="ADAL" clId="{910014BE-9CE9-4AB5-BFF8-2B6FCD089C94}" dt="2021-11-06T14:07:48.272" v="3573" actId="20577"/>
          <ac:spMkLst>
            <pc:docMk/>
            <pc:sldMk cId="2208685690" sldId="58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4:07:44.322" v="3560" actId="255"/>
          <ac:spMkLst>
            <pc:docMk/>
            <pc:sldMk cId="2208685690" sldId="585"/>
            <ac:spMk id="5" creationId="{00000000-0000-0000-0000-000000000000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4:07:57.848" v="3596" actId="20577"/>
        <pc:sldMkLst>
          <pc:docMk/>
          <pc:sldMk cId="611043277" sldId="586"/>
        </pc:sldMkLst>
        <pc:spChg chg="mod">
          <ac:chgData name="Binney, Zachary Orion" userId="23b90841-6f82-4a8e-9640-99a475f9d973" providerId="ADAL" clId="{910014BE-9CE9-4AB5-BFF8-2B6FCD089C94}" dt="2021-11-06T14:07:57.848" v="3596" actId="20577"/>
          <ac:spMkLst>
            <pc:docMk/>
            <pc:sldMk cId="611043277" sldId="586"/>
            <ac:spMk id="5" creationId="{00000000-0000-0000-0000-000000000000}"/>
          </ac:spMkLst>
        </pc:spChg>
      </pc:sldChg>
      <pc:sldChg chg="addSp delSp modSp add mod">
        <pc:chgData name="Binney, Zachary Orion" userId="23b90841-6f82-4a8e-9640-99a475f9d973" providerId="ADAL" clId="{910014BE-9CE9-4AB5-BFF8-2B6FCD089C94}" dt="2021-11-06T20:08:40.737" v="3711" actId="478"/>
        <pc:sldMkLst>
          <pc:docMk/>
          <pc:sldMk cId="3315804388" sldId="587"/>
        </pc:sldMkLst>
        <pc:spChg chg="mod">
          <ac:chgData name="Binney, Zachary Orion" userId="23b90841-6f82-4a8e-9640-99a475f9d973" providerId="ADAL" clId="{910014BE-9CE9-4AB5-BFF8-2B6FCD089C94}" dt="2021-11-06T14:08:09.585" v="3640" actId="20577"/>
          <ac:spMkLst>
            <pc:docMk/>
            <pc:sldMk cId="3315804388" sldId="587"/>
            <ac:spMk id="2" creationId="{C69D7D37-6ED5-49EC-A4E2-80F0F01C8DC8}"/>
          </ac:spMkLst>
        </pc:spChg>
        <pc:picChg chg="add del">
          <ac:chgData name="Binney, Zachary Orion" userId="23b90841-6f82-4a8e-9640-99a475f9d973" providerId="ADAL" clId="{910014BE-9CE9-4AB5-BFF8-2B6FCD089C94}" dt="2021-11-06T20:08:40.737" v="3711" actId="478"/>
          <ac:picMkLst>
            <pc:docMk/>
            <pc:sldMk cId="3315804388" sldId="587"/>
            <ac:picMk id="5" creationId="{044D979C-8254-406F-B9CA-5D90294C17A7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08:58.620" v="3723" actId="20577"/>
        <pc:sldMkLst>
          <pc:docMk/>
          <pc:sldMk cId="2536963746" sldId="588"/>
        </pc:sldMkLst>
        <pc:spChg chg="mod">
          <ac:chgData name="Binney, Zachary Orion" userId="23b90841-6f82-4a8e-9640-99a475f9d973" providerId="ADAL" clId="{910014BE-9CE9-4AB5-BFF8-2B6FCD089C94}" dt="2021-11-06T20:08:58.620" v="3723" actId="20577"/>
          <ac:spMkLst>
            <pc:docMk/>
            <pc:sldMk cId="2536963746" sldId="588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6T20:07:26.256" v="3696" actId="478"/>
          <ac:spMkLst>
            <pc:docMk/>
            <pc:sldMk cId="2536963746" sldId="588"/>
            <ac:spMk id="4" creationId="{9394FBF1-C212-4876-8D38-0B06786EC2D9}"/>
          </ac:spMkLst>
        </pc:spChg>
        <pc:spChg chg="del">
          <ac:chgData name="Binney, Zachary Orion" userId="23b90841-6f82-4a8e-9640-99a475f9d973" providerId="ADAL" clId="{910014BE-9CE9-4AB5-BFF8-2B6FCD089C94}" dt="2021-11-06T20:07:24.424" v="3695" actId="478"/>
          <ac:spMkLst>
            <pc:docMk/>
            <pc:sldMk cId="2536963746" sldId="588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20:08:54.626" v="3713"/>
          <ac:spMkLst>
            <pc:docMk/>
            <pc:sldMk cId="2536963746" sldId="588"/>
            <ac:spMk id="10" creationId="{ADEE0A07-F12B-4ADC-A58F-E8B53FB4CB26}"/>
          </ac:spMkLst>
        </pc:spChg>
        <pc:picChg chg="add mod">
          <ac:chgData name="Binney, Zachary Orion" userId="23b90841-6f82-4a8e-9640-99a475f9d973" providerId="ADAL" clId="{910014BE-9CE9-4AB5-BFF8-2B6FCD089C94}" dt="2021-11-06T20:08:30.261" v="3710" actId="1036"/>
          <ac:picMkLst>
            <pc:docMk/>
            <pc:sldMk cId="2536963746" sldId="588"/>
            <ac:picMk id="7" creationId="{BC4E3980-C8D8-484C-BB5A-C74B392AA606}"/>
          </ac:picMkLst>
        </pc:picChg>
        <pc:picChg chg="add mod">
          <ac:chgData name="Binney, Zachary Orion" userId="23b90841-6f82-4a8e-9640-99a475f9d973" providerId="ADAL" clId="{910014BE-9CE9-4AB5-BFF8-2B6FCD089C94}" dt="2021-11-06T20:08:30.261" v="3710" actId="1036"/>
          <ac:picMkLst>
            <pc:docMk/>
            <pc:sldMk cId="2536963746" sldId="588"/>
            <ac:picMk id="9" creationId="{590C190F-45BA-441D-A090-737C16CDB480}"/>
          </ac:picMkLst>
        </pc:picChg>
      </pc:sldChg>
      <pc:sldChg chg="add del">
        <pc:chgData name="Binney, Zachary Orion" userId="23b90841-6f82-4a8e-9640-99a475f9d973" providerId="ADAL" clId="{910014BE-9CE9-4AB5-BFF8-2B6FCD089C94}" dt="2021-11-06T20:07:00.761" v="3643"/>
        <pc:sldMkLst>
          <pc:docMk/>
          <pc:sldMk cId="3987551191" sldId="588"/>
        </pc:sldMkLst>
      </pc:sldChg>
      <pc:sldChg chg="addSp modSp add mod">
        <pc:chgData name="Binney, Zachary Orion" userId="23b90841-6f82-4a8e-9640-99a475f9d973" providerId="ADAL" clId="{910014BE-9CE9-4AB5-BFF8-2B6FCD089C94}" dt="2021-11-06T20:40:51.379" v="3936" actId="313"/>
        <pc:sldMkLst>
          <pc:docMk/>
          <pc:sldMk cId="3857091823" sldId="589"/>
        </pc:sldMkLst>
        <pc:spChg chg="mod">
          <ac:chgData name="Binney, Zachary Orion" userId="23b90841-6f82-4a8e-9640-99a475f9d973" providerId="ADAL" clId="{910014BE-9CE9-4AB5-BFF8-2B6FCD089C94}" dt="2021-11-06T20:09:10.998" v="3731" actId="20577"/>
          <ac:spMkLst>
            <pc:docMk/>
            <pc:sldMk cId="3857091823" sldId="58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0:51.379" v="3936" actId="313"/>
          <ac:spMkLst>
            <pc:docMk/>
            <pc:sldMk cId="3857091823" sldId="589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20:26:30.618" v="3836"/>
          <ac:spMkLst>
            <pc:docMk/>
            <pc:sldMk cId="3857091823" sldId="589"/>
            <ac:spMk id="6" creationId="{1B445FBE-DC7E-40D2-A06D-D8BCA633CF93}"/>
          </ac:spMkLst>
        </pc:spChg>
        <pc:picChg chg="add mod">
          <ac:chgData name="Binney, Zachary Orion" userId="23b90841-6f82-4a8e-9640-99a475f9d973" providerId="ADAL" clId="{910014BE-9CE9-4AB5-BFF8-2B6FCD089C94}" dt="2021-11-06T20:26:22.425" v="3835" actId="1076"/>
          <ac:picMkLst>
            <pc:docMk/>
            <pc:sldMk cId="3857091823" sldId="589"/>
            <ac:picMk id="17410" creationId="{B71B10F2-3A26-48F6-BB17-4BCB1D40D0FC}"/>
          </ac:picMkLst>
        </pc:picChg>
      </pc:sldChg>
      <pc:sldChg chg="addSp delSp modSp add mod ord">
        <pc:chgData name="Binney, Zachary Orion" userId="23b90841-6f82-4a8e-9640-99a475f9d973" providerId="ADAL" clId="{910014BE-9CE9-4AB5-BFF8-2B6FCD089C94}" dt="2021-11-06T20:56:50.008" v="4462" actId="20577"/>
        <pc:sldMkLst>
          <pc:docMk/>
          <pc:sldMk cId="3144079904" sldId="590"/>
        </pc:sldMkLst>
        <pc:spChg chg="mod">
          <ac:chgData name="Binney, Zachary Orion" userId="23b90841-6f82-4a8e-9640-99a475f9d973" providerId="ADAL" clId="{910014BE-9CE9-4AB5-BFF8-2B6FCD089C94}" dt="2021-11-06T20:56:50.008" v="4462" actId="20577"/>
          <ac:spMkLst>
            <pc:docMk/>
            <pc:sldMk cId="3144079904" sldId="59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6:43.467" v="4153" actId="20577"/>
          <ac:spMkLst>
            <pc:docMk/>
            <pc:sldMk cId="3144079904" sldId="590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20:11:34.200" v="3736" actId="478"/>
          <ac:picMkLst>
            <pc:docMk/>
            <pc:sldMk cId="3144079904" sldId="590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20:13:55.938" v="3778" actId="1076"/>
          <ac:picMkLst>
            <pc:docMk/>
            <pc:sldMk cId="3144079904" sldId="590"/>
            <ac:picMk id="14338" creationId="{38EB3BCC-AEB0-42CA-908B-573984AF5D4B}"/>
          </ac:picMkLst>
        </pc:picChg>
        <pc:picChg chg="add del">
          <ac:chgData name="Binney, Zachary Orion" userId="23b90841-6f82-4a8e-9640-99a475f9d973" providerId="ADAL" clId="{910014BE-9CE9-4AB5-BFF8-2B6FCD089C94}" dt="2021-11-06T20:26:00.120" v="3804"/>
          <ac:picMkLst>
            <pc:docMk/>
            <pc:sldMk cId="3144079904" sldId="590"/>
            <ac:picMk id="14340" creationId="{28AB92D1-14C0-411D-A7E7-D5E280A6F79E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32:51.255" v="3866"/>
        <pc:sldMkLst>
          <pc:docMk/>
          <pc:sldMk cId="1334676007" sldId="591"/>
        </pc:sldMkLst>
        <pc:spChg chg="mod">
          <ac:chgData name="Binney, Zachary Orion" userId="23b90841-6f82-4a8e-9640-99a475f9d973" providerId="ADAL" clId="{910014BE-9CE9-4AB5-BFF8-2B6FCD089C94}" dt="2021-11-06T20:30:47.125" v="3857" actId="1076"/>
          <ac:spMkLst>
            <pc:docMk/>
            <pc:sldMk cId="1334676007" sldId="591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32:51.255" v="3866"/>
          <ac:spMkLst>
            <pc:docMk/>
            <pc:sldMk cId="1334676007" sldId="591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0:26:40.529" v="3854" actId="478"/>
          <ac:picMkLst>
            <pc:docMk/>
            <pc:sldMk cId="1334676007" sldId="591"/>
            <ac:picMk id="17410" creationId="{B71B10F2-3A26-48F6-BB17-4BCB1D40D0FC}"/>
          </ac:picMkLst>
        </pc:picChg>
        <pc:picChg chg="add mod">
          <ac:chgData name="Binney, Zachary Orion" userId="23b90841-6f82-4a8e-9640-99a475f9d973" providerId="ADAL" clId="{910014BE-9CE9-4AB5-BFF8-2B6FCD089C94}" dt="2021-11-06T20:30:49.331" v="3858" actId="14100"/>
          <ac:picMkLst>
            <pc:docMk/>
            <pc:sldMk cId="1334676007" sldId="591"/>
            <ac:picMk id="18434" creationId="{6567778A-65DD-4DDB-A27C-20E0B8B54170}"/>
          </ac:picMkLst>
        </pc:picChg>
        <pc:picChg chg="add mod">
          <ac:chgData name="Binney, Zachary Orion" userId="23b90841-6f82-4a8e-9640-99a475f9d973" providerId="ADAL" clId="{910014BE-9CE9-4AB5-BFF8-2B6FCD089C94}" dt="2021-11-06T20:32:29.167" v="3863" actId="1076"/>
          <ac:picMkLst>
            <pc:docMk/>
            <pc:sldMk cId="1334676007" sldId="591"/>
            <ac:picMk id="18436" creationId="{F5FA2E15-A9D9-41C0-A2E4-076606C73188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36:01.771" v="3932" actId="20577"/>
        <pc:sldMkLst>
          <pc:docMk/>
          <pc:sldMk cId="2358582612" sldId="592"/>
        </pc:sldMkLst>
        <pc:spChg chg="mod">
          <ac:chgData name="Binney, Zachary Orion" userId="23b90841-6f82-4a8e-9640-99a475f9d973" providerId="ADAL" clId="{910014BE-9CE9-4AB5-BFF8-2B6FCD089C94}" dt="2021-11-06T20:36:01.771" v="3932" actId="20577"/>
          <ac:spMkLst>
            <pc:docMk/>
            <pc:sldMk cId="2358582612" sldId="592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35:41.425" v="3887"/>
          <ac:spMkLst>
            <pc:docMk/>
            <pc:sldMk cId="2358582612" sldId="592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0:32:57.681" v="3868" actId="478"/>
          <ac:picMkLst>
            <pc:docMk/>
            <pc:sldMk cId="2358582612" sldId="592"/>
            <ac:picMk id="18434" creationId="{6567778A-65DD-4DDB-A27C-20E0B8B54170}"/>
          </ac:picMkLst>
        </pc:picChg>
        <pc:picChg chg="del">
          <ac:chgData name="Binney, Zachary Orion" userId="23b90841-6f82-4a8e-9640-99a475f9d973" providerId="ADAL" clId="{910014BE-9CE9-4AB5-BFF8-2B6FCD089C94}" dt="2021-11-06T20:32:57.681" v="3868" actId="478"/>
          <ac:picMkLst>
            <pc:docMk/>
            <pc:sldMk cId="2358582612" sldId="592"/>
            <ac:picMk id="18436" creationId="{F5FA2E15-A9D9-41C0-A2E4-076606C73188}"/>
          </ac:picMkLst>
        </pc:picChg>
        <pc:picChg chg="add mod">
          <ac:chgData name="Binney, Zachary Orion" userId="23b90841-6f82-4a8e-9640-99a475f9d973" providerId="ADAL" clId="{910014BE-9CE9-4AB5-BFF8-2B6FCD089C94}" dt="2021-11-06T20:35:51.242" v="3889" actId="1076"/>
          <ac:picMkLst>
            <pc:docMk/>
            <pc:sldMk cId="2358582612" sldId="592"/>
            <ac:picMk id="19458" creationId="{4AB61323-694C-4CF9-8872-1DB1C5B635D4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46:26.819" v="4115" actId="20577"/>
        <pc:sldMkLst>
          <pc:docMk/>
          <pc:sldMk cId="3900083862" sldId="593"/>
        </pc:sldMkLst>
        <pc:spChg chg="mod">
          <ac:chgData name="Binney, Zachary Orion" userId="23b90841-6f82-4a8e-9640-99a475f9d973" providerId="ADAL" clId="{910014BE-9CE9-4AB5-BFF8-2B6FCD089C94}" dt="2021-11-06T20:45:31.053" v="4019" actId="20577"/>
          <ac:spMkLst>
            <pc:docMk/>
            <pc:sldMk cId="3900083862" sldId="59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6:26.819" v="4115" actId="20577"/>
          <ac:spMkLst>
            <pc:docMk/>
            <pc:sldMk cId="3900083862" sldId="593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5:40.799" v="4024" actId="1035"/>
          <ac:spMkLst>
            <pc:docMk/>
            <pc:sldMk cId="3900083862" sldId="593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42:29.347" v="3988" actId="478"/>
          <ac:picMkLst>
            <pc:docMk/>
            <pc:sldMk cId="3900083862" sldId="593"/>
            <ac:picMk id="14338" creationId="{38EB3BCC-AEB0-42CA-908B-573984AF5D4B}"/>
          </ac:picMkLst>
        </pc:picChg>
        <pc:picChg chg="add mod">
          <ac:chgData name="Binney, Zachary Orion" userId="23b90841-6f82-4a8e-9640-99a475f9d973" providerId="ADAL" clId="{910014BE-9CE9-4AB5-BFF8-2B6FCD089C94}" dt="2021-11-06T20:45:50.898" v="4031" actId="1036"/>
          <ac:picMkLst>
            <pc:docMk/>
            <pc:sldMk cId="3900083862" sldId="593"/>
            <ac:picMk id="20482" creationId="{3F6DA99E-D907-4116-AF11-C79825CB5E5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54:52.183" v="4453" actId="20577"/>
        <pc:sldMkLst>
          <pc:docMk/>
          <pc:sldMk cId="639781085" sldId="594"/>
        </pc:sldMkLst>
        <pc:spChg chg="mod">
          <ac:chgData name="Binney, Zachary Orion" userId="23b90841-6f82-4a8e-9640-99a475f9d973" providerId="ADAL" clId="{910014BE-9CE9-4AB5-BFF8-2B6FCD089C94}" dt="2021-11-06T20:54:52.183" v="4453" actId="20577"/>
          <ac:spMkLst>
            <pc:docMk/>
            <pc:sldMk cId="639781085" sldId="594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53:58.688" v="4261" actId="14100"/>
          <ac:spMkLst>
            <pc:docMk/>
            <pc:sldMk cId="639781085" sldId="594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53:19.735" v="4254" actId="478"/>
          <ac:picMkLst>
            <pc:docMk/>
            <pc:sldMk cId="639781085" sldId="594"/>
            <ac:picMk id="4" creationId="{3D7857C5-B16C-4B5A-9DA6-9783B1822792}"/>
          </ac:picMkLst>
        </pc:picChg>
        <pc:picChg chg="add mod">
          <ac:chgData name="Binney, Zachary Orion" userId="23b90841-6f82-4a8e-9640-99a475f9d973" providerId="ADAL" clId="{910014BE-9CE9-4AB5-BFF8-2B6FCD089C94}" dt="2021-11-06T20:53:47.635" v="4259" actId="1076"/>
          <ac:picMkLst>
            <pc:docMk/>
            <pc:sldMk cId="639781085" sldId="594"/>
            <ac:picMk id="21506" creationId="{F8FB9A84-9814-4614-8194-393B5960E60F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57:54.468" v="4537" actId="1076"/>
        <pc:sldMkLst>
          <pc:docMk/>
          <pc:sldMk cId="1582872866" sldId="595"/>
        </pc:sldMkLst>
        <pc:spChg chg="mod">
          <ac:chgData name="Binney, Zachary Orion" userId="23b90841-6f82-4a8e-9640-99a475f9d973" providerId="ADAL" clId="{910014BE-9CE9-4AB5-BFF8-2B6FCD089C94}" dt="2021-11-06T20:57:37.734" v="4530" actId="20577"/>
          <ac:spMkLst>
            <pc:docMk/>
            <pc:sldMk cId="1582872866" sldId="595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57:51.537" v="4536" actId="1035"/>
          <ac:spMkLst>
            <pc:docMk/>
            <pc:sldMk cId="1582872866" sldId="595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57:17.686" v="4464" actId="478"/>
          <ac:picMkLst>
            <pc:docMk/>
            <pc:sldMk cId="1582872866" sldId="595"/>
            <ac:picMk id="14338" creationId="{38EB3BCC-AEB0-42CA-908B-573984AF5D4B}"/>
          </ac:picMkLst>
        </pc:picChg>
        <pc:picChg chg="add mod">
          <ac:chgData name="Binney, Zachary Orion" userId="23b90841-6f82-4a8e-9640-99a475f9d973" providerId="ADAL" clId="{910014BE-9CE9-4AB5-BFF8-2B6FCD089C94}" dt="2021-11-06T20:57:54.468" v="4537" actId="1076"/>
          <ac:picMkLst>
            <pc:docMk/>
            <pc:sldMk cId="1582872866" sldId="595"/>
            <ac:picMk id="24578" creationId="{1888D1E5-BA65-4AEE-BE7A-E343F9989E57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1:07:04.242" v="4977" actId="255"/>
        <pc:sldMkLst>
          <pc:docMk/>
          <pc:sldMk cId="2822786313" sldId="596"/>
        </pc:sldMkLst>
        <pc:spChg chg="mod">
          <ac:chgData name="Binney, Zachary Orion" userId="23b90841-6f82-4a8e-9640-99a475f9d973" providerId="ADAL" clId="{910014BE-9CE9-4AB5-BFF8-2B6FCD089C94}" dt="2021-11-06T21:04:38.518" v="4859" actId="20577"/>
          <ac:spMkLst>
            <pc:docMk/>
            <pc:sldMk cId="2822786313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7:04.242" v="4977" actId="255"/>
          <ac:spMkLst>
            <pc:docMk/>
            <pc:sldMk cId="2822786313" sldId="596"/>
            <ac:spMk id="5" creationId="{00000000-0000-0000-0000-000000000000}"/>
          </ac:spMkLst>
        </pc:spChg>
      </pc:sldChg>
      <pc:sldChg chg="addSp delSp modSp add del mod">
        <pc:chgData name="Binney, Zachary Orion" userId="23b90841-6f82-4a8e-9640-99a475f9d973" providerId="ADAL" clId="{910014BE-9CE9-4AB5-BFF8-2B6FCD089C94}" dt="2021-11-06T21:04:23.402" v="4844" actId="2696"/>
        <pc:sldMkLst>
          <pc:docMk/>
          <pc:sldMk cId="3591565596" sldId="596"/>
        </pc:sldMkLst>
        <pc:spChg chg="mod">
          <ac:chgData name="Binney, Zachary Orion" userId="23b90841-6f82-4a8e-9640-99a475f9d973" providerId="ADAL" clId="{910014BE-9CE9-4AB5-BFF8-2B6FCD089C94}" dt="2021-11-06T21:00:08.972" v="4571" actId="20577"/>
          <ac:spMkLst>
            <pc:docMk/>
            <pc:sldMk cId="3591565596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4:16.283" v="4843" actId="20577"/>
          <ac:spMkLst>
            <pc:docMk/>
            <pc:sldMk cId="3591565596" sldId="59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2:19.097" v="4585"/>
          <ac:spMkLst>
            <pc:docMk/>
            <pc:sldMk cId="3591565596" sldId="596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1:00:11.569" v="4572" actId="478"/>
          <ac:picMkLst>
            <pc:docMk/>
            <pc:sldMk cId="3591565596" sldId="596"/>
            <ac:picMk id="17410" creationId="{B71B10F2-3A26-48F6-BB17-4BCB1D40D0FC}"/>
          </ac:picMkLst>
        </pc:picChg>
        <pc:picChg chg="add mod">
          <ac:chgData name="Binney, Zachary Orion" userId="23b90841-6f82-4a8e-9640-99a475f9d973" providerId="ADAL" clId="{910014BE-9CE9-4AB5-BFF8-2B6FCD089C94}" dt="2021-11-06T21:02:26.546" v="4586" actId="1076"/>
          <ac:picMkLst>
            <pc:docMk/>
            <pc:sldMk cId="3591565596" sldId="596"/>
            <ac:picMk id="25602" creationId="{6CCC66DA-38A0-46F4-B70C-DEA311D06A2F}"/>
          </ac:picMkLst>
        </pc:picChg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806098316" sldId="114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786361728" sldId="114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079420661" sldId="114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26928860" sldId="114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136540572" sldId="115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21091619" sldId="115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36196740" sldId="115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41830730" sldId="115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408532347" sldId="115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204741956" sldId="115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997172214" sldId="115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36297968" sldId="115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299666343" sldId="116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872627669" sldId="116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38273792" sldId="116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6407907" sldId="116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53980958" sldId="116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40279073" sldId="116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03334823" sldId="116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209261871" sldId="116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2638141" sldId="116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376256588" sldId="116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3420031" sldId="117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24638757" sldId="117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726942876" sldId="117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60050669" sldId="117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09588491" sldId="117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13589057" sldId="117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97972415" sldId="117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67724333" sldId="117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8954505" sldId="117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043381287" sldId="117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776721792" sldId="118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28991936" sldId="118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79931472" sldId="118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52060929" sldId="118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166946611" sldId="118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548701603" sldId="118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643065924" sldId="118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265692182" sldId="118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74449653" sldId="118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86077030" sldId="118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95209008" sldId="119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76196632" sldId="119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79876215" sldId="119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496759487" sldId="119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26595724" sldId="119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165125944" sldId="119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2219522" sldId="119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665388008" sldId="119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916575346" sldId="119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535511949" sldId="119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08556118" sldId="120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763918082" sldId="120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783035249" sldId="120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94100705" sldId="120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66797008" sldId="120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651134101" sldId="120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93938997" sldId="120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698236247" sldId="120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527781976" sldId="120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299242218" sldId="121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764367393" sldId="121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409489837" sldId="121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91174627" sldId="121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80032820" sldId="121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560480465" sldId="121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308584703" sldId="121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088922250" sldId="121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948295792" sldId="121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232818139" sldId="122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510949759" sldId="122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05178247" sldId="122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78790947" sldId="122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854053271" sldId="122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587495674" sldId="122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125774608" sldId="122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86622089" sldId="1227"/>
        </pc:sldMkLst>
      </pc:sldChg>
    </pc:docChg>
  </pc:docChgLst>
  <pc:docChgLst>
    <pc:chgData name="Binney, Zachary Orion" userId="23b90841-6f82-4a8e-9640-99a475f9d973" providerId="ADAL" clId="{0F9AFCBB-BED9-470B-96E8-21EC7A97BFB6}"/>
    <pc:docChg chg="undo custSel delSld modSld">
      <pc:chgData name="Binney, Zachary Orion" userId="23b90841-6f82-4a8e-9640-99a475f9d973" providerId="ADAL" clId="{0F9AFCBB-BED9-470B-96E8-21EC7A97BFB6}" dt="2023-10-23T15:47:04.640" v="7" actId="20577"/>
      <pc:docMkLst>
        <pc:docMk/>
      </pc:docMkLst>
      <pc:sldChg chg="modSp mod">
        <pc:chgData name="Binney, Zachary Orion" userId="23b90841-6f82-4a8e-9640-99a475f9d973" providerId="ADAL" clId="{0F9AFCBB-BED9-470B-96E8-21EC7A97BFB6}" dt="2023-10-23T10:43:47.498" v="1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0F9AFCBB-BED9-470B-96E8-21EC7A97BFB6}" dt="2023-10-23T10:43:47.498" v="1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modSp mod">
        <pc:chgData name="Binney, Zachary Orion" userId="23b90841-6f82-4a8e-9640-99a475f9d973" providerId="ADAL" clId="{0F9AFCBB-BED9-470B-96E8-21EC7A97BFB6}" dt="2023-10-23T15:46:56.381" v="6"/>
        <pc:sldMkLst>
          <pc:docMk/>
          <pc:sldMk cId="3188329670" sldId="561"/>
        </pc:sldMkLst>
        <pc:spChg chg="mod">
          <ac:chgData name="Binney, Zachary Orion" userId="23b90841-6f82-4a8e-9640-99a475f9d973" providerId="ADAL" clId="{0F9AFCBB-BED9-470B-96E8-21EC7A97BFB6}" dt="2023-10-23T15:46:56.381" v="6"/>
          <ac:spMkLst>
            <pc:docMk/>
            <pc:sldMk cId="3188329670" sldId="561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0F9AFCBB-BED9-470B-96E8-21EC7A97BFB6}" dt="2023-10-23T15:47:04.640" v="7" actId="20577"/>
        <pc:sldMkLst>
          <pc:docMk/>
          <pc:sldMk cId="2842880137" sldId="568"/>
        </pc:sldMkLst>
        <pc:spChg chg="mod">
          <ac:chgData name="Binney, Zachary Orion" userId="23b90841-6f82-4a8e-9640-99a475f9d973" providerId="ADAL" clId="{0F9AFCBB-BED9-470B-96E8-21EC7A97BFB6}" dt="2023-10-23T15:47:04.640" v="7" actId="20577"/>
          <ac:spMkLst>
            <pc:docMk/>
            <pc:sldMk cId="2842880137" sldId="568"/>
            <ac:spMk id="3" creationId="{D45FD1A0-4B97-4BF2-B54E-9E47013EAD2D}"/>
          </ac:spMkLst>
        </pc:spChg>
      </pc:sldChg>
      <pc:sldChg chg="del">
        <pc:chgData name="Binney, Zachary Orion" userId="23b90841-6f82-4a8e-9640-99a475f9d973" providerId="ADAL" clId="{0F9AFCBB-BED9-470B-96E8-21EC7A97BFB6}" dt="2023-10-23T10:48:40.727" v="3" actId="47"/>
        <pc:sldMkLst>
          <pc:docMk/>
          <pc:sldMk cId="2208685690" sldId="585"/>
        </pc:sldMkLst>
      </pc:sldChg>
      <pc:sldChg chg="del">
        <pc:chgData name="Binney, Zachary Orion" userId="23b90841-6f82-4a8e-9640-99a475f9d973" providerId="ADAL" clId="{0F9AFCBB-BED9-470B-96E8-21EC7A97BFB6}" dt="2023-10-23T10:47:59.108" v="2" actId="47"/>
        <pc:sldMkLst>
          <pc:docMk/>
          <pc:sldMk cId="611043277" sldId="5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1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5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4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98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80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5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5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2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4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5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46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3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8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03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1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2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cermatics.medium.com/decentralised-football-is-more-effective-than-focusing-on-one-or-two-players-c197216ac2b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/statsbom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yRmcZuuhR8?start=1579&amp;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No1MOB1BTM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Football (Soccer)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is distinct from and simpler than…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Tracking Data</a:t>
            </a:r>
            <a:r>
              <a:rPr lang="en-US" sz="2400" dirty="0"/>
              <a:t>, which is similar to that in (American) football and comes from GPS chips, RFID tags, and/or cameras tracking X-Y location, speed, and direction of every player and ball multiple times per second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vs. Tracking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45769-A7A9-4372-A6D8-925F2C76E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69" y="3699294"/>
            <a:ext cx="4305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https://kwiatkowski.io/sync.soccer</a:t>
            </a:r>
          </a:p>
        </p:txBody>
      </p:sp>
    </p:spTree>
    <p:extLst>
      <p:ext uri="{BB962C8B-B14F-4D97-AF65-F5344CB8AC3E}">
        <p14:creationId xmlns:p14="http://schemas.microsoft.com/office/powerpoint/2010/main" val="419553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4026813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Context allows for better assessment of decision-making (e.g. was a better passing lane open, did a pass beat the defense’s line,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Tracking data can grant even more (what happens between events), but…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Requires tech + data investments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Voluminous and unwieldy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Have to figure out value and how to analyze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Ground?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https://fivethirtyeight.com/features/soccer-is-learning-to-see-the-whole-game/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CCC66DA-38A0-46F4-B70C-DEA311D0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79" y="1858749"/>
            <a:ext cx="66579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8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Goal (</a:t>
            </a:r>
            <a:r>
              <a:rPr lang="en-US" dirty="0" err="1"/>
              <a:t>xG</a:t>
            </a:r>
            <a:r>
              <a:rPr lang="en-US" dirty="0"/>
              <a:t>)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9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win a soccer match?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Problem: (actual) </a:t>
            </a:r>
            <a:r>
              <a:rPr lang="en-US" sz="2400" b="1" dirty="0"/>
              <a:t>goals</a:t>
            </a:r>
            <a:r>
              <a:rPr lang="en-US" sz="2400" dirty="0"/>
              <a:t> are rare, noisy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Poisson distribution with mean of 2.8 goals (roughly Norwich City, 2021/22):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To reduce noise, instead of how a team did look at how they </a:t>
            </a:r>
            <a:r>
              <a:rPr lang="en-US" sz="2600" i="1" dirty="0"/>
              <a:t>should </a:t>
            </a:r>
            <a:r>
              <a:rPr lang="en-US" sz="2600" dirty="0"/>
              <a:t>have done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https://keisan.casio.com/exec/system/1180573180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0B9F-EA8E-45CF-990C-1570081F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53" y="3099424"/>
            <a:ext cx="2955627" cy="25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220578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Goals (</a:t>
            </a:r>
            <a:r>
              <a:rPr lang="en-US" sz="2400" b="1" dirty="0" err="1"/>
              <a:t>xG</a:t>
            </a:r>
            <a:r>
              <a:rPr lang="en-US" sz="2400" b="1" dirty="0"/>
              <a:t>) Models</a:t>
            </a:r>
            <a:r>
              <a:rPr lang="en-US" sz="2400" dirty="0"/>
              <a:t>.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result (% of goals that went in) in similar situations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xG</a:t>
            </a:r>
            <a:r>
              <a:rPr lang="en-US" sz="2400" dirty="0">
                <a:sym typeface="Wingdings" panose="05000000000000000000" pitchFamily="2" charset="2"/>
              </a:rPr>
              <a:t> for that shot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What method do you think is (or could be) used to estimate </a:t>
            </a:r>
            <a:r>
              <a:rPr lang="en-US" sz="2400" dirty="0" err="1">
                <a:sym typeface="Wingdings" panose="05000000000000000000" pitchFamily="2" charset="2"/>
              </a:rPr>
              <a:t>xG</a:t>
            </a:r>
            <a:r>
              <a:rPr lang="en-US" sz="2400" dirty="0">
                <a:sym typeface="Wingdings" panose="05000000000000000000" pitchFamily="2" charset="2"/>
              </a:rPr>
              <a:t>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How do you think each of these affects </a:t>
            </a:r>
            <a:r>
              <a:rPr lang="en-US" sz="2200" dirty="0" err="1">
                <a:sym typeface="Wingdings" panose="05000000000000000000" pitchFamily="2" charset="2"/>
              </a:rPr>
              <a:t>xG</a:t>
            </a:r>
            <a:r>
              <a:rPr lang="en-US" sz="2200" dirty="0">
                <a:sym typeface="Wingdings" panose="05000000000000000000" pitchFamily="2" charset="2"/>
              </a:rPr>
              <a:t>?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https://fbref.com/en/expected-goals-model-explained/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73078-5645-4230-83CC-629CAA60C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82" y="2241239"/>
            <a:ext cx="7240010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42191-06AD-4672-8B02-47882E30E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82" y="3736873"/>
            <a:ext cx="764964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models and position on pitch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https://statsbomb.com/2016/04/explaining-and-training-shot-quality/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5BC7C-D2F8-4907-9C29-97A9DD87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39932"/>
            <a:ext cx="5946538" cy="4073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867E4-4D5C-4144-9DAF-6BFC8EFEB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87" y="2173857"/>
            <a:ext cx="2573458" cy="41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45D4C2-BCF1-4651-A1AA-ABE5A7E7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94" y="1939397"/>
            <a:ext cx="5659647" cy="44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8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 </a:t>
            </a:r>
            <a:r>
              <a:rPr lang="en-US" sz="800" dirty="0" err="1"/>
              <a:t>StatsBomb</a:t>
            </a:r>
            <a:r>
              <a:rPr lang="en-US" sz="800" dirty="0"/>
              <a:t>, https://ryo-n7.github.io/2019-08-21-visualize-soccer-statsbomb-part-1//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31280E-2AEF-4121-B32D-8CBB4A40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2349214"/>
            <a:ext cx="6395049" cy="38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D2C4EA3-AE3B-46A2-85A4-2903B5B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12" y="2976825"/>
            <a:ext cx="4815265" cy="28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0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https://fbref.com/en/statsbomb/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2A29A1D-83AC-4516-B291-FEB4E43A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1" y="2058857"/>
            <a:ext cx="5078747" cy="41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add in </a:t>
            </a:r>
            <a:r>
              <a:rPr lang="en-US" sz="2400" b="1" dirty="0"/>
              <a:t>expected assists (</a:t>
            </a:r>
            <a:r>
              <a:rPr lang="en-US" sz="2400" b="1" dirty="0" err="1"/>
              <a:t>xA</a:t>
            </a:r>
            <a:r>
              <a:rPr lang="en-US" sz="2400" b="1" dirty="0"/>
              <a:t>)</a:t>
            </a:r>
            <a:r>
              <a:rPr lang="en-US" sz="2400" dirty="0"/>
              <a:t> for more holistic picture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CE49BF60-08F3-402F-BE0C-871A8119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63" y="2392036"/>
            <a:ext cx="579938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18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89352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Not a soccer analytics guy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Incomplete, may not even focus on most important current topics</a:t>
            </a:r>
          </a:p>
          <a:p>
            <a:pPr marL="0" indent="0">
              <a:buNone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</a:t>
            </a:r>
          </a:p>
        </p:txBody>
      </p:sp>
    </p:spTree>
    <p:extLst>
      <p:ext uri="{BB962C8B-B14F-4D97-AF65-F5344CB8AC3E}">
        <p14:creationId xmlns:p14="http://schemas.microsoft.com/office/powerpoint/2010/main" val="400205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Related model: </a:t>
            </a:r>
            <a:r>
              <a:rPr lang="en-US" sz="2400" b="1" dirty="0"/>
              <a:t>expected thread (</a:t>
            </a:r>
            <a:r>
              <a:rPr lang="en-US" sz="2400" b="1" dirty="0" err="1"/>
              <a:t>xT</a:t>
            </a:r>
            <a:r>
              <a:rPr lang="en-US" sz="2400" b="1" dirty="0"/>
              <a:t>)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https://karun.in/blog/expected-threat.html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362AA-1A91-4C35-815B-90D8BD9B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91" y="2375049"/>
            <a:ext cx="870706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Related model: </a:t>
            </a:r>
            <a:r>
              <a:rPr lang="en-US" sz="2400" b="1" dirty="0"/>
              <a:t>expected thread (</a:t>
            </a:r>
            <a:r>
              <a:rPr lang="en-US" sz="2400" b="1" dirty="0" err="1"/>
              <a:t>xT</a:t>
            </a:r>
            <a:r>
              <a:rPr lang="en-US" sz="2400" b="1" dirty="0"/>
              <a:t>)</a:t>
            </a:r>
            <a:r>
              <a:rPr lang="en-US" sz="2400" dirty="0"/>
              <a:t>. Take a step back…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https://karun.in/blog/expected-threat.html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857C5-B16C-4B5A-9DA6-9783B182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34" y="2397192"/>
            <a:ext cx="7668379" cy="43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6157535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Ultimate goal: </a:t>
            </a:r>
            <a:r>
              <a:rPr lang="en-US" sz="2400" b="1" dirty="0"/>
              <a:t>possession value</a:t>
            </a:r>
            <a:r>
              <a:rPr lang="en-US" sz="2400" dirty="0"/>
              <a:t> to be able to estimate value of individual actions on the field regardless of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you link this quest with any concepts we’ve seen in other sports?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297283" y="6495691"/>
            <a:ext cx="5693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https://fivethirtyeight.com/features/possession-is-the-puzzle-of-soccer-analytics-these-models-are-trying-to-solve-it/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8FB9A84-9814-4614-8194-393B5960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975" y="662839"/>
            <a:ext cx="4078806" cy="55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8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“Raw” passing data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71B10F2-3A26-48F6-BB17-4BCB1D40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15" y="2015911"/>
            <a:ext cx="3143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https://theshortfuse.sbnation.com/2012/11/3/3595432/manchester-united-v-arsenal-stats-premier-league-2012/</a:t>
            </a:r>
          </a:p>
        </p:txBody>
      </p:sp>
    </p:spTree>
    <p:extLst>
      <p:ext uri="{BB962C8B-B14F-4D97-AF65-F5344CB8AC3E}">
        <p14:creationId xmlns:p14="http://schemas.microsoft.com/office/powerpoint/2010/main" val="385709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1104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Passing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https://soccermatics.medium.com/decentralised-football-is-more-effective-than-focusing-on-one-or-two-players-c197216ac2b8</a:t>
            </a:r>
            <a:r>
              <a:rPr lang="en-US" sz="800" dirty="0"/>
              <a:t>; https://tactical-times.com/thomas-muller-resurgence/</a:t>
            </a:r>
          </a:p>
        </p:txBody>
      </p:sp>
      <p:pic>
        <p:nvPicPr>
          <p:cNvPr id="18434" name="Picture 2" descr="Decentralised football is more effective than focusing on one or two  players | by David Sumpter | Medium">
            <a:extLst>
              <a:ext uri="{FF2B5EF4-FFF2-40B4-BE49-F238E27FC236}">
                <a16:creationId xmlns:a16="http://schemas.microsoft.com/office/drawing/2014/main" id="{6567778A-65DD-4DDB-A27C-20E0B8B5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4" y="2469671"/>
            <a:ext cx="5987262" cy="3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homas Muller: Resurgence - The Tactical Times">
            <a:extLst>
              <a:ext uri="{FF2B5EF4-FFF2-40B4-BE49-F238E27FC236}">
                <a16:creationId xmlns:a16="http://schemas.microsoft.com/office/drawing/2014/main" id="{F5FA2E15-A9D9-41C0-A2E4-076606C7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20" y="1930771"/>
            <a:ext cx="4231645" cy="42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7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1104" y="1823673"/>
            <a:ext cx="55957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Passing Networks + value of possessions featuring various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https://fbref.com/en/statsbomb</a:t>
            </a:r>
            <a:r>
              <a:rPr lang="en-US" sz="800" dirty="0"/>
              <a:t>; https://statsbomb.com/2018/08/explaining-xgchain-passing-networks/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AB61323-694C-4CF9-8872-1DB1C5B6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97" y="1930771"/>
            <a:ext cx="4525221" cy="434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8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332807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Field tilt: % of total team + opponent passes in “final third” done by team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Tilt and Territorial Dominance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8376248" y="6472332"/>
            <a:ext cx="3644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https://theathletic.com/2730755/2021/07/28/the-athletics-football-analytics-glossary-explaining-xg-ppda-field-tilt-and-how-to-use-them/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F6DA99E-D907-4116-AF11-C79825CB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78" y="1780490"/>
            <a:ext cx="3988279" cy="49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8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aggressive are defenses? </a:t>
            </a:r>
            <a:r>
              <a:rPr lang="en-US" sz="2400" b="1" dirty="0"/>
              <a:t>Passes per defensive action (PPDA)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DE-FENSE!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55147" y="6472332"/>
            <a:ext cx="426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https://theathletic.com/2730755/2021/07/28/the-athletics-football-analytics-glossary-explaining-xg-ppda-field-tilt-and-how-to-use-them/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888D1E5-BA65-4AEE-BE7A-E343F998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27" y="2278423"/>
            <a:ext cx="3625970" cy="45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872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Defending zones, where teams commit defensive actions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DE-FENSE!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8EB3BCC-AEB0-42CA-908B-573984AF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59" y="2353067"/>
            <a:ext cx="6734212" cy="39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7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89352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1. Intro and Types of Soccer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Events vs.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 Expected Goals (</a:t>
            </a:r>
            <a:r>
              <a:rPr lang="en-US" sz="2800" dirty="0" err="1"/>
              <a:t>xG</a:t>
            </a:r>
            <a:r>
              <a:rPr lang="en-US" sz="2800" dirty="0"/>
              <a:t>)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 Beyond 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4. Player Evaluation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Radar Charts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Radar charts</a:t>
            </a:r>
          </a:p>
        </p:txBody>
      </p:sp>
    </p:spTree>
    <p:extLst>
      <p:ext uri="{BB962C8B-B14F-4D97-AF65-F5344CB8AC3E}">
        <p14:creationId xmlns:p14="http://schemas.microsoft.com/office/powerpoint/2010/main" val="284288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break one of these down…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24376F-62B6-464C-A528-F2F80BE9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76" y="286603"/>
            <a:ext cx="4714041" cy="593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2303-A63A-448F-8E1D-84B0029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28" y="1928041"/>
            <a:ext cx="5126966" cy="4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CB9298-5990-4AC6-AC8E-4FA69E97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17" y="2501082"/>
            <a:ext cx="6047835" cy="41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805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9" name="Picture 4" descr="New Data, New StatsBomb Radars | StatsBomb">
            <a:extLst>
              <a:ext uri="{FF2B5EF4-FFF2-40B4-BE49-F238E27FC236}">
                <a16:creationId xmlns:a16="http://schemas.microsoft.com/office/drawing/2014/main" id="{785E4A8C-7F50-4246-957F-D616C6CD6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89" y="1846263"/>
            <a:ext cx="6528341" cy="47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094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Word on Soccer and Racism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04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Stereotypes in Soccer (Broadcasting, Scouting)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E3980-C8D8-484C-BB5A-C74B392A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02" y="1789117"/>
            <a:ext cx="5130992" cy="4544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C190F-45BA-441D-A090-737C16CD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94949"/>
            <a:ext cx="5370707" cy="4438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E0A07-F12B-4ADC-A58F-E8B53FB4CB26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https://fivethirtyeight.com/features/soccer-looks-different-when-you-cant-see-whos-playing/</a:t>
            </a:r>
          </a:p>
        </p:txBody>
      </p:sp>
    </p:spTree>
    <p:extLst>
      <p:ext uri="{BB962C8B-B14F-4D97-AF65-F5344CB8AC3E}">
        <p14:creationId xmlns:p14="http://schemas.microsoft.com/office/powerpoint/2010/main" val="2536963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78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The Numbers Game</a:t>
            </a:r>
            <a:r>
              <a:rPr lang="en-US" sz="1600" dirty="0"/>
              <a:t> (Anderson and Sally)</a:t>
            </a:r>
            <a:endParaRPr lang="en-US" sz="1600" i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Soccermatics</a:t>
            </a:r>
            <a:r>
              <a:rPr lang="en-US" sz="1600" dirty="0"/>
              <a:t> (Sumpter)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Companies/Blogs/Video Series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Opta</a:t>
            </a:r>
            <a:endParaRPr lang="en-US" sz="1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Statsbomb</a:t>
            </a:r>
            <a:r>
              <a:rPr lang="en-US" sz="1600" dirty="0"/>
              <a:t> (check out their Academy blog posts; also has some public data!)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https://statsbomb.com/what-we-do/hub/free-data/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Friends of Tracking on YouTube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FiveThirtyEight.com, Soccer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@FC_rstats, shaker and </a:t>
            </a:r>
            <a:r>
              <a:rPr lang="en-US" sz="1600" dirty="0" err="1"/>
              <a:t>worldfootballR</a:t>
            </a:r>
            <a:r>
              <a:rPr lang="en-US" sz="1600" dirty="0"/>
              <a:t> package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@FCPython, </a:t>
            </a:r>
            <a:r>
              <a:rPr lang="en-US" sz="1600" dirty="0" err="1"/>
              <a:t>mplsoccer</a:t>
            </a:r>
            <a:r>
              <a:rPr lang="en-US" sz="1600" dirty="0"/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i="1" dirty="0"/>
              <a:t>million</a:t>
            </a:r>
            <a:r>
              <a:rPr lang="en-US" sz="1600" dirty="0"/>
              <a:t> online resources, analysts, etc. Build trusted network as you would with other sports.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</p:spTree>
    <p:extLst>
      <p:ext uri="{BB962C8B-B14F-4D97-AF65-F5344CB8AC3E}">
        <p14:creationId xmlns:p14="http://schemas.microsoft.com/office/powerpoint/2010/main" val="318832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and Types of Soccer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058400" cy="400778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Let’s watch a goal…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Highlights from Atlanta United-Orlando City FC match, October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Video in lecture folder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72A2D-E444-40F5-9CE9-3DEC169F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23368" y="1731672"/>
            <a:ext cx="4877223" cy="597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11F63-4DE2-44FF-9783-592D69FB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02" y="3338423"/>
            <a:ext cx="5267762" cy="2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5803853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watch Atlanta United’s first match and first goal ever (!)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2017 vs. NY Red Bull, start around 26:00</a:t>
            </a:r>
            <a:endParaRPr lang="en-US" sz="2400" dirty="0"/>
          </a:p>
          <a:p>
            <a:pPr marL="292608" lvl="1" indent="0">
              <a:buNone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might you break this down into data a computer could analyze?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pic>
        <p:nvPicPr>
          <p:cNvPr id="3" name="Online Media 2" title="Atlanta United's First-Ever Game! Atlanta United vs RBNY | MLS 2017 | CLASSIC FULL MATCH">
            <a:hlinkClick r:id="" action="ppaction://media"/>
            <a:extLst>
              <a:ext uri="{FF2B5EF4-FFF2-40B4-BE49-F238E27FC236}">
                <a16:creationId xmlns:a16="http://schemas.microsoft.com/office/drawing/2014/main" id="{C19EE059-6551-4702-88CB-B728E67EBE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034362" y="2600863"/>
            <a:ext cx="4847588" cy="27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if you paused every time something “interesting” or “noteworthy” happened, and logged that?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Events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https://fivethirtyeight.com/features/the-people-tracking-every-touch-pass-and-tackle-in-the-world-cup/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97190-3948-4196-A073-85A09E6DA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1" y="4068549"/>
            <a:ext cx="5182880" cy="1491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41F3A-6E35-4EBD-AEB1-34DD43B9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32" y="2873026"/>
            <a:ext cx="5911735" cy="110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5CA960-5FFE-4B3A-BF30-4B6828599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305" y="5361492"/>
            <a:ext cx="5980747" cy="88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F50CC-43D5-432B-80DB-629DC46C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333" y="4202027"/>
            <a:ext cx="5825472" cy="8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example: </a:t>
            </a:r>
            <a:r>
              <a:rPr lang="en-US" sz="2400" dirty="0" err="1"/>
              <a:t>Statsbomb</a:t>
            </a:r>
            <a:r>
              <a:rPr lang="en-US" sz="2400" dirty="0"/>
              <a:t> (105 variables)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StatsBombR</a:t>
            </a:r>
            <a:r>
              <a:rPr lang="en-US" sz="800" dirty="0"/>
              <a:t> package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A8B3F-1E98-4883-82E1-E4C4FAD3B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5"/>
          <a:stretch/>
        </p:blipFill>
        <p:spPr>
          <a:xfrm>
            <a:off x="1097280" y="2225444"/>
            <a:ext cx="9469171" cy="44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2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example: </a:t>
            </a:r>
            <a:r>
              <a:rPr lang="en-US" sz="2400" dirty="0" err="1"/>
              <a:t>Statsbomb</a:t>
            </a:r>
            <a:r>
              <a:rPr lang="en-US" sz="2400" dirty="0"/>
              <a:t> (105 variables)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StatsBombR</a:t>
            </a:r>
            <a:r>
              <a:rPr lang="en-US" sz="800" dirty="0"/>
              <a:t> package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B7AA0-831B-4820-A754-1A0BB944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3" y="2243897"/>
            <a:ext cx="964064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26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40091</TotalTime>
  <Words>1093</Words>
  <Application>Microsoft Office PowerPoint</Application>
  <PresentationFormat>Widescreen</PresentationFormat>
  <Paragraphs>190</Paragraphs>
  <Slides>39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Retrospect</vt:lpstr>
      <vt:lpstr>Statistics in Sports: Football (Soccer) Overview</vt:lpstr>
      <vt:lpstr>Disclosure</vt:lpstr>
      <vt:lpstr>Roadmap</vt:lpstr>
      <vt:lpstr>Intro and Types of Soccer Data</vt:lpstr>
      <vt:lpstr>Intro to Soccer Analytics</vt:lpstr>
      <vt:lpstr>Intro to Soccer Analytics</vt:lpstr>
      <vt:lpstr>Intro to Soccer Analytics</vt:lpstr>
      <vt:lpstr>Intro to Soccer Analytics</vt:lpstr>
      <vt:lpstr>Intro to Soccer Analytics</vt:lpstr>
      <vt:lpstr>Events vs. Tracking Data</vt:lpstr>
      <vt:lpstr>Middle Ground?</vt:lpstr>
      <vt:lpstr>Expected Goal (xG) Models</vt:lpstr>
      <vt:lpstr>xG Models</vt:lpstr>
      <vt:lpstr>xG Models</vt:lpstr>
      <vt:lpstr>xG Models: Location</vt:lpstr>
      <vt:lpstr>xG Models: Uses</vt:lpstr>
      <vt:lpstr>xG Models: Uses</vt:lpstr>
      <vt:lpstr>xG Models: Uses</vt:lpstr>
      <vt:lpstr>xG Models: Uses</vt:lpstr>
      <vt:lpstr>xG Models: Extensions</vt:lpstr>
      <vt:lpstr>xG Models: Extensions</vt:lpstr>
      <vt:lpstr>xG Models: Extensions</vt:lpstr>
      <vt:lpstr>Beyond Shots</vt:lpstr>
      <vt:lpstr>Passing</vt:lpstr>
      <vt:lpstr>Passing</vt:lpstr>
      <vt:lpstr>Passing</vt:lpstr>
      <vt:lpstr>Field Tilt and Territorial Dominance</vt:lpstr>
      <vt:lpstr>DE-FENSE!</vt:lpstr>
      <vt:lpstr>DE-FENSE!</vt:lpstr>
      <vt:lpstr>Player Evaluation</vt:lpstr>
      <vt:lpstr>Player Eval: Radars</vt:lpstr>
      <vt:lpstr>Player Eval: Radars</vt:lpstr>
      <vt:lpstr>Player Eval: Radars</vt:lpstr>
      <vt:lpstr>Player Eval: Radars</vt:lpstr>
      <vt:lpstr>A Brief Word on Soccer and Racism</vt:lpstr>
      <vt:lpstr>Racial Stereotypes in Soccer (Broadcasting, Scouting)</vt:lpstr>
      <vt:lpstr>More Resources</vt:lpstr>
      <vt:lpstr>More Resources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64</cp:revision>
  <cp:lastPrinted>2017-08-16T18:18:14Z</cp:lastPrinted>
  <dcterms:created xsi:type="dcterms:W3CDTF">2016-08-17T18:00:39Z</dcterms:created>
  <dcterms:modified xsi:type="dcterms:W3CDTF">2023-10-23T15:47:13Z</dcterms:modified>
</cp:coreProperties>
</file>